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  <p:sldMasterId id="2147483740" r:id="rId6"/>
    <p:sldMasterId id="2147483758" r:id="rId7"/>
    <p:sldMasterId id="2147483772" r:id="rId8"/>
    <p:sldMasterId id="2147483787" r:id="rId9"/>
    <p:sldMasterId id="2147483822" r:id="rId10"/>
  </p:sldMasterIdLst>
  <p:notesMasterIdLst>
    <p:notesMasterId r:id="rId40"/>
  </p:notesMasterIdLst>
  <p:handoutMasterIdLst>
    <p:handoutMasterId r:id="rId41"/>
  </p:handoutMasterIdLst>
  <p:sldIdLst>
    <p:sldId id="292" r:id="rId11"/>
    <p:sldId id="294" r:id="rId12"/>
    <p:sldId id="295" r:id="rId13"/>
    <p:sldId id="2147473399" r:id="rId14"/>
    <p:sldId id="297" r:id="rId15"/>
    <p:sldId id="2147473403" r:id="rId16"/>
    <p:sldId id="306" r:id="rId17"/>
    <p:sldId id="316" r:id="rId18"/>
    <p:sldId id="2147473400" r:id="rId19"/>
    <p:sldId id="2147473407" r:id="rId20"/>
    <p:sldId id="2147473401" r:id="rId21"/>
    <p:sldId id="2147473410" r:id="rId22"/>
    <p:sldId id="2147473402" r:id="rId23"/>
    <p:sldId id="257" r:id="rId24"/>
    <p:sldId id="299" r:id="rId25"/>
    <p:sldId id="301" r:id="rId26"/>
    <p:sldId id="258" r:id="rId27"/>
    <p:sldId id="336" r:id="rId28"/>
    <p:sldId id="2147473404" r:id="rId29"/>
    <p:sldId id="302" r:id="rId30"/>
    <p:sldId id="305" r:id="rId31"/>
    <p:sldId id="259" r:id="rId32"/>
    <p:sldId id="2147473408" r:id="rId33"/>
    <p:sldId id="525" r:id="rId34"/>
    <p:sldId id="2134959237" r:id="rId35"/>
    <p:sldId id="2134959238" r:id="rId36"/>
    <p:sldId id="296" r:id="rId37"/>
    <p:sldId id="2147473409" r:id="rId38"/>
    <p:sldId id="293" r:id="rId3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3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16AD7F-929B-45B7-B485-6AD51111A97A}" v="18" dt="2024-04-24T18:37:54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82" d="100"/>
          <a:sy n="82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microsoft.com/office/2016/11/relationships/changesInfo" Target="changesInfos/changesInfo1.xml"/><Relationship Id="rId20" Type="http://schemas.openxmlformats.org/officeDocument/2006/relationships/slide" Target="slides/slide10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enia Grandone" userId="e0e4b5588f555b63" providerId="LiveId" clId="{D216AD7F-929B-45B7-B485-6AD51111A97A}"/>
    <pc:docChg chg="undo custSel addSld delSld modSld">
      <pc:chgData name="Ilenia Grandone" userId="e0e4b5588f555b63" providerId="LiveId" clId="{D216AD7F-929B-45B7-B485-6AD51111A97A}" dt="2024-04-24T18:35:56.723" v="602" actId="478"/>
      <pc:docMkLst>
        <pc:docMk/>
      </pc:docMkLst>
      <pc:sldChg chg="delSp">
        <pc:chgData name="Ilenia Grandone" userId="e0e4b5588f555b63" providerId="LiveId" clId="{D216AD7F-929B-45B7-B485-6AD51111A97A}" dt="2024-04-24T18:35:56.723" v="602" actId="478"/>
        <pc:sldMkLst>
          <pc:docMk/>
          <pc:sldMk cId="3354543893" sldId="257"/>
        </pc:sldMkLst>
        <pc:spChg chg="del">
          <ac:chgData name="Ilenia Grandone" userId="e0e4b5588f555b63" providerId="LiveId" clId="{D216AD7F-929B-45B7-B485-6AD51111A97A}" dt="2024-04-24T18:35:56.723" v="602" actId="478"/>
          <ac:spMkLst>
            <pc:docMk/>
            <pc:sldMk cId="3354543893" sldId="257"/>
            <ac:spMk id="101382" creationId="{00000000-0000-0000-0000-000000000000}"/>
          </ac:spMkLst>
        </pc:spChg>
      </pc:sldChg>
      <pc:sldChg chg="delSp del mod">
        <pc:chgData name="Ilenia Grandone" userId="e0e4b5588f555b63" providerId="LiveId" clId="{D216AD7F-929B-45B7-B485-6AD51111A97A}" dt="2024-04-24T18:34:22.742" v="599" actId="47"/>
        <pc:sldMkLst>
          <pc:docMk/>
          <pc:sldMk cId="1161676318" sldId="260"/>
        </pc:sldMkLst>
        <pc:picChg chg="del">
          <ac:chgData name="Ilenia Grandone" userId="e0e4b5588f555b63" providerId="LiveId" clId="{D216AD7F-929B-45B7-B485-6AD51111A97A}" dt="2024-04-24T18:34:08.110" v="596" actId="478"/>
          <ac:picMkLst>
            <pc:docMk/>
            <pc:sldMk cId="1161676318" sldId="260"/>
            <ac:picMk id="8" creationId="{00000000-0000-0000-0000-000000000000}"/>
          </ac:picMkLst>
        </pc:picChg>
      </pc:sldChg>
      <pc:sldChg chg="addSp modSp del mod modClrScheme chgLayout">
        <pc:chgData name="Ilenia Grandone" userId="e0e4b5588f555b63" providerId="LiveId" clId="{D216AD7F-929B-45B7-B485-6AD51111A97A}" dt="2024-04-13T20:12:00.899" v="522" actId="47"/>
        <pc:sldMkLst>
          <pc:docMk/>
          <pc:sldMk cId="2212259390" sldId="291"/>
        </pc:sldMkLst>
        <pc:spChg chg="add mod">
          <ac:chgData name="Ilenia Grandone" userId="e0e4b5588f555b63" providerId="LiveId" clId="{D216AD7F-929B-45B7-B485-6AD51111A97A}" dt="2024-04-13T19:30:24.293" v="29"/>
          <ac:spMkLst>
            <pc:docMk/>
            <pc:sldMk cId="2212259390" sldId="291"/>
            <ac:spMk id="2" creationId="{6E87E466-7B9C-71D2-50BE-3C2A2B269968}"/>
          </ac:spMkLst>
        </pc:spChg>
        <pc:spChg chg="add mod">
          <ac:chgData name="Ilenia Grandone" userId="e0e4b5588f555b63" providerId="LiveId" clId="{D216AD7F-929B-45B7-B485-6AD51111A97A}" dt="2024-04-13T19:30:22.259" v="28" actId="700"/>
          <ac:spMkLst>
            <pc:docMk/>
            <pc:sldMk cId="2212259390" sldId="291"/>
            <ac:spMk id="3" creationId="{10A4E4E6-9E29-1EC6-D99C-4A0E53566A06}"/>
          </ac:spMkLst>
        </pc:spChg>
      </pc:sldChg>
      <pc:sldChg chg="modSp mod">
        <pc:chgData name="Ilenia Grandone" userId="e0e4b5588f555b63" providerId="LiveId" clId="{D216AD7F-929B-45B7-B485-6AD51111A97A}" dt="2024-04-13T19:28:52.344" v="27" actId="27636"/>
        <pc:sldMkLst>
          <pc:docMk/>
          <pc:sldMk cId="47115046" sldId="292"/>
        </pc:sldMkLst>
        <pc:spChg chg="mod">
          <ac:chgData name="Ilenia Grandone" userId="e0e4b5588f555b63" providerId="LiveId" clId="{D216AD7F-929B-45B7-B485-6AD51111A97A}" dt="2024-04-13T19:28:31.510" v="25" actId="404"/>
          <ac:spMkLst>
            <pc:docMk/>
            <pc:sldMk cId="47115046" sldId="292"/>
            <ac:spMk id="3" creationId="{7F1CCB64-8231-435F-87C9-78C908E39380}"/>
          </ac:spMkLst>
        </pc:spChg>
        <pc:spChg chg="mod">
          <ac:chgData name="Ilenia Grandone" userId="e0e4b5588f555b63" providerId="LiveId" clId="{D216AD7F-929B-45B7-B485-6AD51111A97A}" dt="2024-04-13T19:28:52.344" v="27" actId="27636"/>
          <ac:spMkLst>
            <pc:docMk/>
            <pc:sldMk cId="47115046" sldId="292"/>
            <ac:spMk id="4" creationId="{91A9603A-D223-47EF-B35B-86424F3280CA}"/>
          </ac:spMkLst>
        </pc:spChg>
      </pc:sldChg>
      <pc:sldChg chg="modSp new mod">
        <pc:chgData name="Ilenia Grandone" userId="e0e4b5588f555b63" providerId="LiveId" clId="{D216AD7F-929B-45B7-B485-6AD51111A97A}" dt="2024-04-13T20:12:07.913" v="524"/>
        <pc:sldMkLst>
          <pc:docMk/>
          <pc:sldMk cId="493077865" sldId="294"/>
        </pc:sldMkLst>
        <pc:spChg chg="mod">
          <ac:chgData name="Ilenia Grandone" userId="e0e4b5588f555b63" providerId="LiveId" clId="{D216AD7F-929B-45B7-B485-6AD51111A97A}" dt="2024-04-13T20:12:05.732" v="523" actId="6549"/>
          <ac:spMkLst>
            <pc:docMk/>
            <pc:sldMk cId="493077865" sldId="294"/>
            <ac:spMk id="2" creationId="{1F822F36-F963-D620-D376-4FD7B5297CDD}"/>
          </ac:spMkLst>
        </pc:spChg>
        <pc:spChg chg="mod">
          <ac:chgData name="Ilenia Grandone" userId="e0e4b5588f555b63" providerId="LiveId" clId="{D216AD7F-929B-45B7-B485-6AD51111A97A}" dt="2024-04-13T20:12:07.913" v="524"/>
          <ac:spMkLst>
            <pc:docMk/>
            <pc:sldMk cId="493077865" sldId="294"/>
            <ac:spMk id="3" creationId="{687610B7-DEB7-A9D3-79EB-139C3898FBEC}"/>
          </ac:spMkLst>
        </pc:spChg>
      </pc:sldChg>
      <pc:sldChg chg="modSp new mod">
        <pc:chgData name="Ilenia Grandone" userId="e0e4b5588f555b63" providerId="LiveId" clId="{D216AD7F-929B-45B7-B485-6AD51111A97A}" dt="2024-04-13T19:55:21.092" v="425" actId="20577"/>
        <pc:sldMkLst>
          <pc:docMk/>
          <pc:sldMk cId="1850836073" sldId="295"/>
        </pc:sldMkLst>
        <pc:spChg chg="mod">
          <ac:chgData name="Ilenia Grandone" userId="e0e4b5588f555b63" providerId="LiveId" clId="{D216AD7F-929B-45B7-B485-6AD51111A97A}" dt="2024-04-13T19:32:06.447" v="33"/>
          <ac:spMkLst>
            <pc:docMk/>
            <pc:sldMk cId="1850836073" sldId="295"/>
            <ac:spMk id="2" creationId="{83EC7CBF-25BF-0EDB-C3DB-B28A351D2C44}"/>
          </ac:spMkLst>
        </pc:spChg>
        <pc:spChg chg="mod">
          <ac:chgData name="Ilenia Grandone" userId="e0e4b5588f555b63" providerId="LiveId" clId="{D216AD7F-929B-45B7-B485-6AD51111A97A}" dt="2024-04-13T19:55:21.092" v="425" actId="20577"/>
          <ac:spMkLst>
            <pc:docMk/>
            <pc:sldMk cId="1850836073" sldId="295"/>
            <ac:spMk id="3" creationId="{95A76D6C-FFEB-C2C8-4F83-3EA6F0FBAD27}"/>
          </ac:spMkLst>
        </pc:spChg>
      </pc:sldChg>
      <pc:sldChg chg="addSp new mod">
        <pc:chgData name="Ilenia Grandone" userId="e0e4b5588f555b63" providerId="LiveId" clId="{D216AD7F-929B-45B7-B485-6AD51111A97A}" dt="2024-04-13T19:40:53.277" v="35" actId="22"/>
        <pc:sldMkLst>
          <pc:docMk/>
          <pc:sldMk cId="272607007" sldId="296"/>
        </pc:sldMkLst>
        <pc:picChg chg="add">
          <ac:chgData name="Ilenia Grandone" userId="e0e4b5588f555b63" providerId="LiveId" clId="{D216AD7F-929B-45B7-B485-6AD51111A97A}" dt="2024-04-13T19:40:53.277" v="35" actId="22"/>
          <ac:picMkLst>
            <pc:docMk/>
            <pc:sldMk cId="272607007" sldId="296"/>
            <ac:picMk id="5" creationId="{7E384BE6-9CB9-2998-DC72-6121BE7BE653}"/>
          </ac:picMkLst>
        </pc:picChg>
      </pc:sldChg>
      <pc:sldChg chg="addSp delSp modSp new mod">
        <pc:chgData name="Ilenia Grandone" userId="e0e4b5588f555b63" providerId="LiveId" clId="{D216AD7F-929B-45B7-B485-6AD51111A97A}" dt="2024-04-13T19:54:13.259" v="413" actId="1037"/>
        <pc:sldMkLst>
          <pc:docMk/>
          <pc:sldMk cId="3670276107" sldId="297"/>
        </pc:sldMkLst>
        <pc:spChg chg="mod">
          <ac:chgData name="Ilenia Grandone" userId="e0e4b5588f555b63" providerId="LiveId" clId="{D216AD7F-929B-45B7-B485-6AD51111A97A}" dt="2024-04-13T19:44:42.038" v="381" actId="20577"/>
          <ac:spMkLst>
            <pc:docMk/>
            <pc:sldMk cId="3670276107" sldId="297"/>
            <ac:spMk id="3" creationId="{1872DF8F-088A-A322-4FAA-7B6AF60059D2}"/>
          </ac:spMkLst>
        </pc:spChg>
        <pc:picChg chg="add del">
          <ac:chgData name="Ilenia Grandone" userId="e0e4b5588f555b63" providerId="LiveId" clId="{D216AD7F-929B-45B7-B485-6AD51111A97A}" dt="2024-04-13T19:51:54.796" v="385" actId="478"/>
          <ac:picMkLst>
            <pc:docMk/>
            <pc:sldMk cId="3670276107" sldId="297"/>
            <ac:picMk id="4" creationId="{CA81A458-2E5B-79E8-165C-264DEF45C184}"/>
          </ac:picMkLst>
        </pc:picChg>
        <pc:picChg chg="add mod modCrop">
          <ac:chgData name="Ilenia Grandone" userId="e0e4b5588f555b63" providerId="LiveId" clId="{D216AD7F-929B-45B7-B485-6AD51111A97A}" dt="2024-04-13T19:54:09.878" v="412" actId="1036"/>
          <ac:picMkLst>
            <pc:docMk/>
            <pc:sldMk cId="3670276107" sldId="297"/>
            <ac:picMk id="5" creationId="{069FC0BA-1CD9-16D5-ADAD-36CE532C8C04}"/>
          </ac:picMkLst>
        </pc:picChg>
        <pc:picChg chg="add mod modCrop">
          <ac:chgData name="Ilenia Grandone" userId="e0e4b5588f555b63" providerId="LiveId" clId="{D216AD7F-929B-45B7-B485-6AD51111A97A}" dt="2024-04-13T19:53:53.760" v="408" actId="1076"/>
          <ac:picMkLst>
            <pc:docMk/>
            <pc:sldMk cId="3670276107" sldId="297"/>
            <ac:picMk id="6" creationId="{E5CD9355-187F-21F4-D8C0-4A9440DC34CD}"/>
          </ac:picMkLst>
        </pc:picChg>
        <pc:picChg chg="add mod modCrop">
          <ac:chgData name="Ilenia Grandone" userId="e0e4b5588f555b63" providerId="LiveId" clId="{D216AD7F-929B-45B7-B485-6AD51111A97A}" dt="2024-04-13T19:54:13.259" v="413" actId="1037"/>
          <ac:picMkLst>
            <pc:docMk/>
            <pc:sldMk cId="3670276107" sldId="297"/>
            <ac:picMk id="7" creationId="{9CF89B35-4FF8-9691-CFB3-4386450EBED1}"/>
          </ac:picMkLst>
        </pc:picChg>
      </pc:sldChg>
      <pc:sldChg chg="modSp new mod">
        <pc:chgData name="Ilenia Grandone" userId="e0e4b5588f555b63" providerId="LiveId" clId="{D216AD7F-929B-45B7-B485-6AD51111A97A}" dt="2024-04-13T19:59:00.674" v="446" actId="20577"/>
        <pc:sldMkLst>
          <pc:docMk/>
          <pc:sldMk cId="2770967773" sldId="298"/>
        </pc:sldMkLst>
        <pc:spChg chg="mod">
          <ac:chgData name="Ilenia Grandone" userId="e0e4b5588f555b63" providerId="LiveId" clId="{D216AD7F-929B-45B7-B485-6AD51111A97A}" dt="2024-04-13T19:59:00.674" v="446" actId="20577"/>
          <ac:spMkLst>
            <pc:docMk/>
            <pc:sldMk cId="2770967773" sldId="298"/>
            <ac:spMk id="3" creationId="{68FF33FB-2803-3473-BFC4-EF75712E0F89}"/>
          </ac:spMkLst>
        </pc:spChg>
      </pc:sldChg>
      <pc:sldChg chg="addSp modSp new mod modClrScheme chgLayout">
        <pc:chgData name="Ilenia Grandone" userId="e0e4b5588f555b63" providerId="LiveId" clId="{D216AD7F-929B-45B7-B485-6AD51111A97A}" dt="2024-04-13T20:06:43.969" v="520" actId="1076"/>
        <pc:sldMkLst>
          <pc:docMk/>
          <pc:sldMk cId="580772114" sldId="299"/>
        </pc:sldMkLst>
        <pc:spChg chg="mod">
          <ac:chgData name="Ilenia Grandone" userId="e0e4b5588f555b63" providerId="LiveId" clId="{D216AD7F-929B-45B7-B485-6AD51111A97A}" dt="2024-04-13T20:00:57.007" v="466" actId="26606"/>
          <ac:spMkLst>
            <pc:docMk/>
            <pc:sldMk cId="580772114" sldId="299"/>
            <ac:spMk id="2" creationId="{09548E16-0403-EEF5-415B-378FFC7A86FB}"/>
          </ac:spMkLst>
        </pc:spChg>
        <pc:spChg chg="mod">
          <ac:chgData name="Ilenia Grandone" userId="e0e4b5588f555b63" providerId="LiveId" clId="{D216AD7F-929B-45B7-B485-6AD51111A97A}" dt="2024-04-13T20:00:57.007" v="466" actId="26606"/>
          <ac:spMkLst>
            <pc:docMk/>
            <pc:sldMk cId="580772114" sldId="299"/>
            <ac:spMk id="3" creationId="{132A9FA1-20FD-6D74-2CB4-A95B9B278171}"/>
          </ac:spMkLst>
        </pc:spChg>
        <pc:picChg chg="add mod">
          <ac:chgData name="Ilenia Grandone" userId="e0e4b5588f555b63" providerId="LiveId" clId="{D216AD7F-929B-45B7-B485-6AD51111A97A}" dt="2024-04-13T20:06:43.969" v="520" actId="1076"/>
          <ac:picMkLst>
            <pc:docMk/>
            <pc:sldMk cId="580772114" sldId="299"/>
            <ac:picMk id="4" creationId="{8F5984D7-2B7E-3E1C-1CAD-FACAEE0612BC}"/>
          </ac:picMkLst>
        </pc:picChg>
        <pc:picChg chg="add mod">
          <ac:chgData name="Ilenia Grandone" userId="e0e4b5588f555b63" providerId="LiveId" clId="{D216AD7F-929B-45B7-B485-6AD51111A97A}" dt="2024-04-13T20:06:29.114" v="519" actId="1076"/>
          <ac:picMkLst>
            <pc:docMk/>
            <pc:sldMk cId="580772114" sldId="299"/>
            <ac:picMk id="6" creationId="{81513A1E-7B44-D4B9-4D4C-9E5CE05C56B5}"/>
          </ac:picMkLst>
        </pc:picChg>
      </pc:sldChg>
      <pc:sldChg chg="addSp delSp modSp new mod modClrScheme chgLayout">
        <pc:chgData name="Ilenia Grandone" userId="e0e4b5588f555b63" providerId="LiveId" clId="{D216AD7F-929B-45B7-B485-6AD51111A97A}" dt="2024-04-13T20:01:34.561" v="469"/>
        <pc:sldMkLst>
          <pc:docMk/>
          <pc:sldMk cId="2693441357" sldId="300"/>
        </pc:sldMkLst>
        <pc:spChg chg="del mod ord">
          <ac:chgData name="Ilenia Grandone" userId="e0e4b5588f555b63" providerId="LiveId" clId="{D216AD7F-929B-45B7-B485-6AD51111A97A}" dt="2024-04-13T20:01:32.939" v="468" actId="700"/>
          <ac:spMkLst>
            <pc:docMk/>
            <pc:sldMk cId="2693441357" sldId="300"/>
            <ac:spMk id="2" creationId="{26783102-4CD6-C381-D410-DA5B47757986}"/>
          </ac:spMkLst>
        </pc:spChg>
        <pc:spChg chg="del mod ord">
          <ac:chgData name="Ilenia Grandone" userId="e0e4b5588f555b63" providerId="LiveId" clId="{D216AD7F-929B-45B7-B485-6AD51111A97A}" dt="2024-04-13T20:01:32.939" v="468" actId="700"/>
          <ac:spMkLst>
            <pc:docMk/>
            <pc:sldMk cId="2693441357" sldId="300"/>
            <ac:spMk id="3" creationId="{AD686D8A-B877-6F37-2062-5AC0AF8C73C9}"/>
          </ac:spMkLst>
        </pc:spChg>
        <pc:spChg chg="del">
          <ac:chgData name="Ilenia Grandone" userId="e0e4b5588f555b63" providerId="LiveId" clId="{D216AD7F-929B-45B7-B485-6AD51111A97A}" dt="2024-04-13T20:01:32.939" v="468" actId="700"/>
          <ac:spMkLst>
            <pc:docMk/>
            <pc:sldMk cId="2693441357" sldId="300"/>
            <ac:spMk id="4" creationId="{BEAFEB68-28CA-6032-CB25-6B06CEC162CD}"/>
          </ac:spMkLst>
        </pc:spChg>
        <pc:spChg chg="add mod ord">
          <ac:chgData name="Ilenia Grandone" userId="e0e4b5588f555b63" providerId="LiveId" clId="{D216AD7F-929B-45B7-B485-6AD51111A97A}" dt="2024-04-13T20:01:32.939" v="468" actId="700"/>
          <ac:spMkLst>
            <pc:docMk/>
            <pc:sldMk cId="2693441357" sldId="300"/>
            <ac:spMk id="5" creationId="{98D1827A-C0A3-C408-AED4-D2E96EC24AC0}"/>
          </ac:spMkLst>
        </pc:spChg>
        <pc:spChg chg="add mod ord">
          <ac:chgData name="Ilenia Grandone" userId="e0e4b5588f555b63" providerId="LiveId" clId="{D216AD7F-929B-45B7-B485-6AD51111A97A}" dt="2024-04-13T20:01:34.561" v="469"/>
          <ac:spMkLst>
            <pc:docMk/>
            <pc:sldMk cId="2693441357" sldId="300"/>
            <ac:spMk id="6" creationId="{76137249-7D12-C36E-B18B-617ACFA371B5}"/>
          </ac:spMkLst>
        </pc:spChg>
      </pc:sldChg>
      <pc:sldChg chg="modSp new mod">
        <pc:chgData name="Ilenia Grandone" userId="e0e4b5588f555b63" providerId="LiveId" clId="{D216AD7F-929B-45B7-B485-6AD51111A97A}" dt="2024-04-13T20:03:23.938" v="505" actId="20577"/>
        <pc:sldMkLst>
          <pc:docMk/>
          <pc:sldMk cId="1568772613" sldId="301"/>
        </pc:sldMkLst>
        <pc:spChg chg="mod">
          <ac:chgData name="Ilenia Grandone" userId="e0e4b5588f555b63" providerId="LiveId" clId="{D216AD7F-929B-45B7-B485-6AD51111A97A}" dt="2024-04-13T20:03:23.938" v="505" actId="20577"/>
          <ac:spMkLst>
            <pc:docMk/>
            <pc:sldMk cId="1568772613" sldId="301"/>
            <ac:spMk id="2" creationId="{591EC03D-73B4-656C-A697-0421ECDA3CD2}"/>
          </ac:spMkLst>
        </pc:spChg>
        <pc:spChg chg="mod">
          <ac:chgData name="Ilenia Grandone" userId="e0e4b5588f555b63" providerId="LiveId" clId="{D216AD7F-929B-45B7-B485-6AD51111A97A}" dt="2024-04-13T20:02:05.667" v="471"/>
          <ac:spMkLst>
            <pc:docMk/>
            <pc:sldMk cId="1568772613" sldId="301"/>
            <ac:spMk id="3" creationId="{C4A13CAC-793A-623A-B63F-A3A430689696}"/>
          </ac:spMkLst>
        </pc:spChg>
      </pc:sldChg>
      <pc:sldChg chg="modSp new mod">
        <pc:chgData name="Ilenia Grandone" userId="e0e4b5588f555b63" providerId="LiveId" clId="{D216AD7F-929B-45B7-B485-6AD51111A97A}" dt="2024-04-13T20:02:32.590" v="473"/>
        <pc:sldMkLst>
          <pc:docMk/>
          <pc:sldMk cId="3195963277" sldId="302"/>
        </pc:sldMkLst>
        <pc:spChg chg="mod">
          <ac:chgData name="Ilenia Grandone" userId="e0e4b5588f555b63" providerId="LiveId" clId="{D216AD7F-929B-45B7-B485-6AD51111A97A}" dt="2024-04-13T20:02:32.590" v="473"/>
          <ac:spMkLst>
            <pc:docMk/>
            <pc:sldMk cId="3195963277" sldId="302"/>
            <ac:spMk id="3" creationId="{28A5316D-1568-C541-3BF7-BED6AE93C694}"/>
          </ac:spMkLst>
        </pc:spChg>
      </pc:sldChg>
      <pc:sldChg chg="addSp delSp modSp new del mod modClrScheme chgLayout">
        <pc:chgData name="Ilenia Grandone" userId="e0e4b5588f555b63" providerId="LiveId" clId="{D216AD7F-929B-45B7-B485-6AD51111A97A}" dt="2024-04-13T20:06:52.925" v="521" actId="47"/>
        <pc:sldMkLst>
          <pc:docMk/>
          <pc:sldMk cId="123017691" sldId="303"/>
        </pc:sldMkLst>
        <pc:spChg chg="add del">
          <ac:chgData name="Ilenia Grandone" userId="e0e4b5588f555b63" providerId="LiveId" clId="{D216AD7F-929B-45B7-B485-6AD51111A97A}" dt="2024-04-13T20:04:46.240" v="514" actId="26606"/>
          <ac:spMkLst>
            <pc:docMk/>
            <pc:sldMk cId="123017691" sldId="303"/>
            <ac:spMk id="2" creationId="{E0559CE2-8537-1D87-E167-5CAEAF33D3BE}"/>
          </ac:spMkLst>
        </pc:spChg>
        <pc:spChg chg="add del">
          <ac:chgData name="Ilenia Grandone" userId="e0e4b5588f555b63" providerId="LiveId" clId="{D216AD7F-929B-45B7-B485-6AD51111A97A}" dt="2024-04-13T20:04:38.177" v="513"/>
          <ac:spMkLst>
            <pc:docMk/>
            <pc:sldMk cId="123017691" sldId="303"/>
            <ac:spMk id="3" creationId="{B2CF14A3-452D-CF2B-E85C-03542E468740}"/>
          </ac:spMkLst>
        </pc:spChg>
        <pc:spChg chg="add del">
          <ac:chgData name="Ilenia Grandone" userId="e0e4b5588f555b63" providerId="LiveId" clId="{D216AD7F-929B-45B7-B485-6AD51111A97A}" dt="2024-04-13T20:04:46.240" v="514" actId="26606"/>
          <ac:spMkLst>
            <pc:docMk/>
            <pc:sldMk cId="123017691" sldId="303"/>
            <ac:spMk id="4" creationId="{CDB64C5E-67DE-AB8F-3006-0CB81FC96648}"/>
          </ac:spMkLst>
        </pc:spChg>
        <pc:spChg chg="add del mod">
          <ac:chgData name="Ilenia Grandone" userId="e0e4b5588f555b63" providerId="LiveId" clId="{D216AD7F-929B-45B7-B485-6AD51111A97A}" dt="2024-04-13T20:04:13.741" v="511" actId="26606"/>
          <ac:spMkLst>
            <pc:docMk/>
            <pc:sldMk cId="123017691" sldId="303"/>
            <ac:spMk id="10" creationId="{84070600-710E-C48E-1037-5118B25929D7}"/>
          </ac:spMkLst>
        </pc:spChg>
        <pc:spChg chg="add mod">
          <ac:chgData name="Ilenia Grandone" userId="e0e4b5588f555b63" providerId="LiveId" clId="{D216AD7F-929B-45B7-B485-6AD51111A97A}" dt="2024-04-13T20:04:46.240" v="514" actId="26606"/>
          <ac:spMkLst>
            <pc:docMk/>
            <pc:sldMk cId="123017691" sldId="303"/>
            <ac:spMk id="11" creationId="{5B8ACA27-7DB8-5084-904A-21EA6C831660}"/>
          </ac:spMkLst>
        </pc:spChg>
        <pc:spChg chg="add mod">
          <ac:chgData name="Ilenia Grandone" userId="e0e4b5588f555b63" providerId="LiveId" clId="{D216AD7F-929B-45B7-B485-6AD51111A97A}" dt="2024-04-13T20:04:46.240" v="514" actId="26606"/>
          <ac:spMkLst>
            <pc:docMk/>
            <pc:sldMk cId="123017691" sldId="303"/>
            <ac:spMk id="13" creationId="{9D296D88-4E15-EE04-F71E-E9F2A8EDA897}"/>
          </ac:spMkLst>
        </pc:spChg>
        <pc:picChg chg="add del mod">
          <ac:chgData name="Ilenia Grandone" userId="e0e4b5588f555b63" providerId="LiveId" clId="{D216AD7F-929B-45B7-B485-6AD51111A97A}" dt="2024-04-13T20:04:17.013" v="512" actId="478"/>
          <ac:picMkLst>
            <pc:docMk/>
            <pc:sldMk cId="123017691" sldId="303"/>
            <ac:picMk id="5" creationId="{BFBAD3BB-338E-72C1-29B8-58A71C18AEF6}"/>
          </ac:picMkLst>
        </pc:picChg>
        <pc:picChg chg="add mod">
          <ac:chgData name="Ilenia Grandone" userId="e0e4b5588f555b63" providerId="LiveId" clId="{D216AD7F-929B-45B7-B485-6AD51111A97A}" dt="2024-04-13T20:04:46.240" v="514" actId="26606"/>
          <ac:picMkLst>
            <pc:docMk/>
            <pc:sldMk cId="123017691" sldId="303"/>
            <ac:picMk id="6" creationId="{C6069E9E-8567-70E0-40E0-94BB69C36727}"/>
          </ac:picMkLst>
        </pc:picChg>
      </pc:sldChg>
      <pc:sldChg chg="addSp modSp new mod">
        <pc:chgData name="Ilenia Grandone" userId="e0e4b5588f555b63" providerId="LiveId" clId="{D216AD7F-929B-45B7-B485-6AD51111A97A}" dt="2024-04-13T20:15:49.826" v="595" actId="1076"/>
        <pc:sldMkLst>
          <pc:docMk/>
          <pc:sldMk cId="582064784" sldId="303"/>
        </pc:sldMkLst>
        <pc:spChg chg="mod">
          <ac:chgData name="Ilenia Grandone" userId="e0e4b5588f555b63" providerId="LiveId" clId="{D216AD7F-929B-45B7-B485-6AD51111A97A}" dt="2024-04-13T20:14:02.441" v="583" actId="20577"/>
          <ac:spMkLst>
            <pc:docMk/>
            <pc:sldMk cId="582064784" sldId="303"/>
            <ac:spMk id="2" creationId="{260793FD-E233-6578-88EF-ED0E5A884CEE}"/>
          </ac:spMkLst>
        </pc:spChg>
        <pc:spChg chg="mod">
          <ac:chgData name="Ilenia Grandone" userId="e0e4b5588f555b63" providerId="LiveId" clId="{D216AD7F-929B-45B7-B485-6AD51111A97A}" dt="2024-04-13T20:15:40.836" v="592"/>
          <ac:spMkLst>
            <pc:docMk/>
            <pc:sldMk cId="582064784" sldId="303"/>
            <ac:spMk id="3" creationId="{A5F03AC9-AD5D-D31B-EC31-A71469321B0D}"/>
          </ac:spMkLst>
        </pc:spChg>
        <pc:spChg chg="add mod">
          <ac:chgData name="Ilenia Grandone" userId="e0e4b5588f555b63" providerId="LiveId" clId="{D216AD7F-929B-45B7-B485-6AD51111A97A}" dt="2024-04-13T20:15:49.826" v="595" actId="1076"/>
          <ac:spMkLst>
            <pc:docMk/>
            <pc:sldMk cId="582064784" sldId="303"/>
            <ac:spMk id="5" creationId="{5D6BC9DF-6000-C865-314A-A917C6360302}"/>
          </ac:spMkLst>
        </pc:spChg>
      </pc:sldChg>
      <pc:sldChg chg="del">
        <pc:chgData name="Ilenia Grandone" userId="e0e4b5588f555b63" providerId="LiveId" clId="{D216AD7F-929B-45B7-B485-6AD51111A97A}" dt="2024-04-24T18:35:48.772" v="601" actId="47"/>
        <pc:sldMkLst>
          <pc:docMk/>
          <pc:sldMk cId="3080094431" sldId="2147473405"/>
        </pc:sldMkLst>
      </pc:sldChg>
      <pc:sldChg chg="del">
        <pc:chgData name="Ilenia Grandone" userId="e0e4b5588f555b63" providerId="LiveId" clId="{D216AD7F-929B-45B7-B485-6AD51111A97A}" dt="2024-04-24T18:34:21.058" v="597"/>
        <pc:sldMkLst>
          <pc:docMk/>
          <pc:sldMk cId="2001518046" sldId="2147473410"/>
        </pc:sldMkLst>
      </pc:sldChg>
      <pc:sldChg chg="delSp add mod">
        <pc:chgData name="Ilenia Grandone" userId="e0e4b5588f555b63" providerId="LiveId" clId="{D216AD7F-929B-45B7-B485-6AD51111A97A}" dt="2024-04-24T18:34:41.656" v="600" actId="478"/>
        <pc:sldMkLst>
          <pc:docMk/>
          <pc:sldMk cId="3953615001" sldId="2147473410"/>
        </pc:sldMkLst>
        <pc:picChg chg="del">
          <ac:chgData name="Ilenia Grandone" userId="e0e4b5588f555b63" providerId="LiveId" clId="{D216AD7F-929B-45B7-B485-6AD51111A97A}" dt="2024-04-24T18:34:41.656" v="600" actId="478"/>
          <ac:picMkLst>
            <pc:docMk/>
            <pc:sldMk cId="3953615001" sldId="2147473410"/>
            <ac:picMk id="8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19186403280706"/>
          <c:y val="4.807010508441964E-2"/>
          <c:w val="0.82253997040648208"/>
          <c:h val="0.848987043371913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chemeClr val="accent1"/>
            </a:solidFill>
            <a:ln w="28575"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trendline>
            <c:spPr>
              <a:ln w="19050" cap="rnd">
                <a:solidFill>
                  <a:srgbClr val="009FDA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cat>
            <c:strRef>
              <c:f>Sheet1!$A$2:$A$4</c:f>
              <c:strCache>
                <c:ptCount val="3"/>
                <c:pt idx="0">
                  <c:v>&lt;5</c:v>
                </c:pt>
                <c:pt idx="2">
                  <c:v>&gt;10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42B7-4172-A849-DE7312FD7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7941888"/>
        <c:axId val="347947776"/>
      </c:barChart>
      <c:catAx>
        <c:axId val="34794188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1965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it-IT"/>
          </a:p>
        </c:txPr>
        <c:crossAx val="347947776"/>
        <c:crosses val="autoZero"/>
        <c:auto val="1"/>
        <c:lblAlgn val="ctr"/>
        <c:lblOffset val="100"/>
        <c:tickMarkSkip val="1"/>
        <c:noMultiLvlLbl val="0"/>
      </c:catAx>
      <c:valAx>
        <c:axId val="347947776"/>
        <c:scaling>
          <c:orientation val="minMax"/>
          <c:max val="100"/>
          <c:min val="-2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1965"/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it-IT"/>
          </a:p>
        </c:txPr>
        <c:crossAx val="347941888"/>
        <c:crosses val="autoZero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0"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C5344-E6BF-4943-BCF0-8F8113C1BA9B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EA43F6A-23BA-4D64-937B-25C540587D4F}">
      <dgm:prSet/>
      <dgm:spPr/>
      <dgm:t>
        <a:bodyPr/>
        <a:lstStyle/>
        <a:p>
          <a:r>
            <a:rPr lang="en-US" dirty="0" err="1"/>
            <a:t>Variazioni</a:t>
          </a:r>
          <a:r>
            <a:rPr lang="en-US" dirty="0"/>
            <a:t> </a:t>
          </a:r>
          <a:r>
            <a:rPr lang="en-US" dirty="0" err="1"/>
            <a:t>endocrino</a:t>
          </a:r>
          <a:r>
            <a:rPr lang="en-US" dirty="0"/>
            <a:t> </a:t>
          </a:r>
          <a:r>
            <a:rPr lang="en-US" dirty="0" err="1"/>
            <a:t>metaboliche</a:t>
          </a:r>
          <a:r>
            <a:rPr lang="en-US" dirty="0"/>
            <a:t> </a:t>
          </a:r>
        </a:p>
      </dgm:t>
    </dgm:pt>
    <dgm:pt modelId="{1BBB8852-223B-4FAF-A018-F9E4A74D193C}" type="parTrans" cxnId="{98F40728-DE5B-473A-BAFF-B162B9338A6A}">
      <dgm:prSet/>
      <dgm:spPr/>
      <dgm:t>
        <a:bodyPr/>
        <a:lstStyle/>
        <a:p>
          <a:endParaRPr lang="en-US"/>
        </a:p>
      </dgm:t>
    </dgm:pt>
    <dgm:pt modelId="{F268C1D1-C46A-40CB-AFE6-F22D339466EF}" type="sibTrans" cxnId="{98F40728-DE5B-473A-BAFF-B162B9338A6A}">
      <dgm:prSet/>
      <dgm:spPr/>
      <dgm:t>
        <a:bodyPr/>
        <a:lstStyle/>
        <a:p>
          <a:endParaRPr lang="en-US"/>
        </a:p>
      </dgm:t>
    </dgm:pt>
    <dgm:pt modelId="{A1BAFE18-78A4-4BA8-9E59-8FDBB3BB5158}">
      <dgm:prSet/>
      <dgm:spPr/>
      <dgm:t>
        <a:bodyPr/>
        <a:lstStyle/>
        <a:p>
          <a:r>
            <a:rPr lang="it-IT" dirty="0"/>
            <a:t>Scarsa aderenza alla dieta e ai follow up </a:t>
          </a:r>
          <a:endParaRPr lang="en-US" dirty="0"/>
        </a:p>
      </dgm:t>
    </dgm:pt>
    <dgm:pt modelId="{FA677FFE-5C59-4BD4-8DDD-27DFFC8D8492}" type="parTrans" cxnId="{3CE51007-6D36-47FF-B803-566612EA12CB}">
      <dgm:prSet/>
      <dgm:spPr/>
      <dgm:t>
        <a:bodyPr/>
        <a:lstStyle/>
        <a:p>
          <a:endParaRPr lang="en-US"/>
        </a:p>
      </dgm:t>
    </dgm:pt>
    <dgm:pt modelId="{DA3FA989-7859-4819-B48E-03DCE2EA5AE7}" type="sibTrans" cxnId="{3CE51007-6D36-47FF-B803-566612EA12CB}">
      <dgm:prSet/>
      <dgm:spPr/>
      <dgm:t>
        <a:bodyPr/>
        <a:lstStyle/>
        <a:p>
          <a:endParaRPr lang="en-US"/>
        </a:p>
      </dgm:t>
    </dgm:pt>
    <dgm:pt modelId="{BEF13D9B-242A-46D9-A26D-C803BCC2C62B}">
      <dgm:prSet/>
      <dgm:spPr/>
      <dgm:t>
        <a:bodyPr/>
        <a:lstStyle/>
        <a:p>
          <a:r>
            <a:rPr lang="it-IT" dirty="0"/>
            <a:t>Inattività fisica</a:t>
          </a:r>
          <a:endParaRPr lang="en-US" dirty="0"/>
        </a:p>
      </dgm:t>
    </dgm:pt>
    <dgm:pt modelId="{9C9EAD26-1D4D-47FE-9C32-C22C52AF3451}" type="parTrans" cxnId="{A61819ED-5BEE-4CB5-B74E-979126974D82}">
      <dgm:prSet/>
      <dgm:spPr/>
      <dgm:t>
        <a:bodyPr/>
        <a:lstStyle/>
        <a:p>
          <a:endParaRPr lang="en-US"/>
        </a:p>
      </dgm:t>
    </dgm:pt>
    <dgm:pt modelId="{10DCDED6-0E35-4160-90D2-660A2766A197}" type="sibTrans" cxnId="{A61819ED-5BEE-4CB5-B74E-979126974D82}">
      <dgm:prSet/>
      <dgm:spPr/>
      <dgm:t>
        <a:bodyPr/>
        <a:lstStyle/>
        <a:p>
          <a:endParaRPr lang="en-US"/>
        </a:p>
      </dgm:t>
    </dgm:pt>
    <dgm:pt modelId="{9C166BA0-AFA2-4929-9DB2-202CDC3B56AA}">
      <dgm:prSet/>
      <dgm:spPr/>
      <dgm:t>
        <a:bodyPr/>
        <a:lstStyle/>
        <a:p>
          <a:r>
            <a:rPr lang="it-IT" dirty="0"/>
            <a:t>Disturbi dell’umore – Disturbi del comportamento alimentare</a:t>
          </a:r>
          <a:endParaRPr lang="en-US" dirty="0"/>
        </a:p>
      </dgm:t>
    </dgm:pt>
    <dgm:pt modelId="{EF884D9B-38FF-4857-956C-93B0ED79CA1F}" type="parTrans" cxnId="{07F18D32-A6B5-4E3C-86E4-B9E6B0783718}">
      <dgm:prSet/>
      <dgm:spPr/>
      <dgm:t>
        <a:bodyPr/>
        <a:lstStyle/>
        <a:p>
          <a:endParaRPr lang="en-US"/>
        </a:p>
      </dgm:t>
    </dgm:pt>
    <dgm:pt modelId="{B10CFD26-D29A-4BF7-B26B-08370BF7F05E}" type="sibTrans" cxnId="{07F18D32-A6B5-4E3C-86E4-B9E6B0783718}">
      <dgm:prSet/>
      <dgm:spPr/>
      <dgm:t>
        <a:bodyPr/>
        <a:lstStyle/>
        <a:p>
          <a:endParaRPr lang="en-US"/>
        </a:p>
      </dgm:t>
    </dgm:pt>
    <dgm:pt modelId="{F0A1580D-73A1-45D7-98AB-D51292FE71A8}">
      <dgm:prSet/>
      <dgm:spPr/>
      <dgm:t>
        <a:bodyPr/>
        <a:lstStyle/>
        <a:p>
          <a:r>
            <a:rPr lang="it-IT" dirty="0"/>
            <a:t>Problematiche anatomiche/chirurgiche</a:t>
          </a:r>
          <a:endParaRPr lang="en-US" dirty="0"/>
        </a:p>
      </dgm:t>
    </dgm:pt>
    <dgm:pt modelId="{3A8DD776-CA1E-447A-AE20-DA6490BA5C5F}" type="parTrans" cxnId="{83EC5AD5-F115-4697-AE7B-6DC69E0E70A8}">
      <dgm:prSet/>
      <dgm:spPr/>
      <dgm:t>
        <a:bodyPr/>
        <a:lstStyle/>
        <a:p>
          <a:endParaRPr lang="en-US"/>
        </a:p>
      </dgm:t>
    </dgm:pt>
    <dgm:pt modelId="{EB547FCC-2D31-4FE5-B4F4-D731FFDC31E2}" type="sibTrans" cxnId="{83EC5AD5-F115-4697-AE7B-6DC69E0E70A8}">
      <dgm:prSet/>
      <dgm:spPr/>
      <dgm:t>
        <a:bodyPr/>
        <a:lstStyle/>
        <a:p>
          <a:endParaRPr lang="en-US"/>
        </a:p>
      </dgm:t>
    </dgm:pt>
    <dgm:pt modelId="{70432997-FD13-46AB-88C4-9E01FF4BF694}" type="pres">
      <dgm:prSet presAssocID="{134C5344-E6BF-4943-BCF0-8F8113C1BA9B}" presName="linear" presStyleCnt="0">
        <dgm:presLayoutVars>
          <dgm:animLvl val="lvl"/>
          <dgm:resizeHandles val="exact"/>
        </dgm:presLayoutVars>
      </dgm:prSet>
      <dgm:spPr/>
    </dgm:pt>
    <dgm:pt modelId="{00EE529D-5322-4458-8892-A3E0C9D0D7E0}" type="pres">
      <dgm:prSet presAssocID="{DEA43F6A-23BA-4D64-937B-25C540587D4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AFB7DAE-CDA6-4D13-835A-9B745B771F1A}" type="pres">
      <dgm:prSet presAssocID="{F268C1D1-C46A-40CB-AFE6-F22D339466EF}" presName="spacer" presStyleCnt="0"/>
      <dgm:spPr/>
    </dgm:pt>
    <dgm:pt modelId="{73D37AFA-1E9C-4865-9069-F4B38944CBDC}" type="pres">
      <dgm:prSet presAssocID="{A1BAFE18-78A4-4BA8-9E59-8FDBB3BB515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036CF5B-667E-4993-9CED-36914B06DC38}" type="pres">
      <dgm:prSet presAssocID="{DA3FA989-7859-4819-B48E-03DCE2EA5AE7}" presName="spacer" presStyleCnt="0"/>
      <dgm:spPr/>
    </dgm:pt>
    <dgm:pt modelId="{EB787708-88F5-4951-8BAB-9B783FF47124}" type="pres">
      <dgm:prSet presAssocID="{BEF13D9B-242A-46D9-A26D-C803BCC2C62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BC378C2-F4BB-4E62-9E88-6CE00B0077B4}" type="pres">
      <dgm:prSet presAssocID="{10DCDED6-0E35-4160-90D2-660A2766A197}" presName="spacer" presStyleCnt="0"/>
      <dgm:spPr/>
    </dgm:pt>
    <dgm:pt modelId="{15548B8E-20AB-4802-AB04-A1192267124F}" type="pres">
      <dgm:prSet presAssocID="{9C166BA0-AFA2-4929-9DB2-202CDC3B56A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18EBC5-53ED-4747-BC78-FD9DFD2E45E4}" type="pres">
      <dgm:prSet presAssocID="{B10CFD26-D29A-4BF7-B26B-08370BF7F05E}" presName="spacer" presStyleCnt="0"/>
      <dgm:spPr/>
    </dgm:pt>
    <dgm:pt modelId="{77552316-AA22-4266-9406-898ABD9D6863}" type="pres">
      <dgm:prSet presAssocID="{F0A1580D-73A1-45D7-98AB-D51292FE71A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CE51007-6D36-47FF-B803-566612EA12CB}" srcId="{134C5344-E6BF-4943-BCF0-8F8113C1BA9B}" destId="{A1BAFE18-78A4-4BA8-9E59-8FDBB3BB5158}" srcOrd="1" destOrd="0" parTransId="{FA677FFE-5C59-4BD4-8DDD-27DFFC8D8492}" sibTransId="{DA3FA989-7859-4819-B48E-03DCE2EA5AE7}"/>
    <dgm:cxn modelId="{98F40728-DE5B-473A-BAFF-B162B9338A6A}" srcId="{134C5344-E6BF-4943-BCF0-8F8113C1BA9B}" destId="{DEA43F6A-23BA-4D64-937B-25C540587D4F}" srcOrd="0" destOrd="0" parTransId="{1BBB8852-223B-4FAF-A018-F9E4A74D193C}" sibTransId="{F268C1D1-C46A-40CB-AFE6-F22D339466EF}"/>
    <dgm:cxn modelId="{07F18D32-A6B5-4E3C-86E4-B9E6B0783718}" srcId="{134C5344-E6BF-4943-BCF0-8F8113C1BA9B}" destId="{9C166BA0-AFA2-4929-9DB2-202CDC3B56AA}" srcOrd="3" destOrd="0" parTransId="{EF884D9B-38FF-4857-956C-93B0ED79CA1F}" sibTransId="{B10CFD26-D29A-4BF7-B26B-08370BF7F05E}"/>
    <dgm:cxn modelId="{03643938-8A5A-4894-BAB4-37098632A683}" type="presOf" srcId="{BEF13D9B-242A-46D9-A26D-C803BCC2C62B}" destId="{EB787708-88F5-4951-8BAB-9B783FF47124}" srcOrd="0" destOrd="0" presId="urn:microsoft.com/office/officeart/2005/8/layout/vList2"/>
    <dgm:cxn modelId="{2819A458-BF04-4833-B341-416EF49049DF}" type="presOf" srcId="{DEA43F6A-23BA-4D64-937B-25C540587D4F}" destId="{00EE529D-5322-4458-8892-A3E0C9D0D7E0}" srcOrd="0" destOrd="0" presId="urn:microsoft.com/office/officeart/2005/8/layout/vList2"/>
    <dgm:cxn modelId="{B3F5218C-073D-4652-9F2F-83D43AF19C7C}" type="presOf" srcId="{134C5344-E6BF-4943-BCF0-8F8113C1BA9B}" destId="{70432997-FD13-46AB-88C4-9E01FF4BF694}" srcOrd="0" destOrd="0" presId="urn:microsoft.com/office/officeart/2005/8/layout/vList2"/>
    <dgm:cxn modelId="{83EC5AD5-F115-4697-AE7B-6DC69E0E70A8}" srcId="{134C5344-E6BF-4943-BCF0-8F8113C1BA9B}" destId="{F0A1580D-73A1-45D7-98AB-D51292FE71A8}" srcOrd="4" destOrd="0" parTransId="{3A8DD776-CA1E-447A-AE20-DA6490BA5C5F}" sibTransId="{EB547FCC-2D31-4FE5-B4F4-D731FFDC31E2}"/>
    <dgm:cxn modelId="{1BFB8AE8-8D0A-496D-B0A5-9EA51520FAC8}" type="presOf" srcId="{A1BAFE18-78A4-4BA8-9E59-8FDBB3BB5158}" destId="{73D37AFA-1E9C-4865-9069-F4B38944CBDC}" srcOrd="0" destOrd="0" presId="urn:microsoft.com/office/officeart/2005/8/layout/vList2"/>
    <dgm:cxn modelId="{C6699AEB-B517-496A-94E2-81EDB02B1448}" type="presOf" srcId="{F0A1580D-73A1-45D7-98AB-D51292FE71A8}" destId="{77552316-AA22-4266-9406-898ABD9D6863}" srcOrd="0" destOrd="0" presId="urn:microsoft.com/office/officeart/2005/8/layout/vList2"/>
    <dgm:cxn modelId="{A61819ED-5BEE-4CB5-B74E-979126974D82}" srcId="{134C5344-E6BF-4943-BCF0-8F8113C1BA9B}" destId="{BEF13D9B-242A-46D9-A26D-C803BCC2C62B}" srcOrd="2" destOrd="0" parTransId="{9C9EAD26-1D4D-47FE-9C32-C22C52AF3451}" sibTransId="{10DCDED6-0E35-4160-90D2-660A2766A197}"/>
    <dgm:cxn modelId="{00E95EFD-34F2-4553-87AB-950CA6E702C4}" type="presOf" srcId="{9C166BA0-AFA2-4929-9DB2-202CDC3B56AA}" destId="{15548B8E-20AB-4802-AB04-A1192267124F}" srcOrd="0" destOrd="0" presId="urn:microsoft.com/office/officeart/2005/8/layout/vList2"/>
    <dgm:cxn modelId="{618A9B26-9971-4748-A6C9-9BF1F91987E2}" type="presParOf" srcId="{70432997-FD13-46AB-88C4-9E01FF4BF694}" destId="{00EE529D-5322-4458-8892-A3E0C9D0D7E0}" srcOrd="0" destOrd="0" presId="urn:microsoft.com/office/officeart/2005/8/layout/vList2"/>
    <dgm:cxn modelId="{C7A0A9E2-D09C-4F64-820B-C7AE07623F11}" type="presParOf" srcId="{70432997-FD13-46AB-88C4-9E01FF4BF694}" destId="{2AFB7DAE-CDA6-4D13-835A-9B745B771F1A}" srcOrd="1" destOrd="0" presId="urn:microsoft.com/office/officeart/2005/8/layout/vList2"/>
    <dgm:cxn modelId="{3C1BDBE9-184A-4443-9D20-C19F704A1737}" type="presParOf" srcId="{70432997-FD13-46AB-88C4-9E01FF4BF694}" destId="{73D37AFA-1E9C-4865-9069-F4B38944CBDC}" srcOrd="2" destOrd="0" presId="urn:microsoft.com/office/officeart/2005/8/layout/vList2"/>
    <dgm:cxn modelId="{754C9B3A-79B9-4C5C-9266-21D5C97B2653}" type="presParOf" srcId="{70432997-FD13-46AB-88C4-9E01FF4BF694}" destId="{C036CF5B-667E-4993-9CED-36914B06DC38}" srcOrd="3" destOrd="0" presId="urn:microsoft.com/office/officeart/2005/8/layout/vList2"/>
    <dgm:cxn modelId="{8F9EB91B-883A-4F3D-979F-58DCA7B09D4A}" type="presParOf" srcId="{70432997-FD13-46AB-88C4-9E01FF4BF694}" destId="{EB787708-88F5-4951-8BAB-9B783FF47124}" srcOrd="4" destOrd="0" presId="urn:microsoft.com/office/officeart/2005/8/layout/vList2"/>
    <dgm:cxn modelId="{0ECE1B36-13FF-4C78-A09C-584064884846}" type="presParOf" srcId="{70432997-FD13-46AB-88C4-9E01FF4BF694}" destId="{5BC378C2-F4BB-4E62-9E88-6CE00B0077B4}" srcOrd="5" destOrd="0" presId="urn:microsoft.com/office/officeart/2005/8/layout/vList2"/>
    <dgm:cxn modelId="{1AC48AF8-8CFE-4C45-9950-D180FC1A1BBA}" type="presParOf" srcId="{70432997-FD13-46AB-88C4-9E01FF4BF694}" destId="{15548B8E-20AB-4802-AB04-A1192267124F}" srcOrd="6" destOrd="0" presId="urn:microsoft.com/office/officeart/2005/8/layout/vList2"/>
    <dgm:cxn modelId="{DD597136-0042-4EEA-ADE6-905482C16596}" type="presParOf" srcId="{70432997-FD13-46AB-88C4-9E01FF4BF694}" destId="{4A18EBC5-53ED-4747-BC78-FD9DFD2E45E4}" srcOrd="7" destOrd="0" presId="urn:microsoft.com/office/officeart/2005/8/layout/vList2"/>
    <dgm:cxn modelId="{8D5529DB-C64C-4D9A-AE28-7A80DCD25A7D}" type="presParOf" srcId="{70432997-FD13-46AB-88C4-9E01FF4BF694}" destId="{77552316-AA22-4266-9406-898ABD9D6863}" srcOrd="8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E529D-5322-4458-8892-A3E0C9D0D7E0}">
      <dsp:nvSpPr>
        <dsp:cNvPr id="0" name=""/>
        <dsp:cNvSpPr/>
      </dsp:nvSpPr>
      <dsp:spPr>
        <a:xfrm>
          <a:off x="0" y="16905"/>
          <a:ext cx="10058399" cy="678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Variazioni</a:t>
          </a:r>
          <a:r>
            <a:rPr lang="en-US" sz="2900" kern="1200" dirty="0"/>
            <a:t> </a:t>
          </a:r>
          <a:r>
            <a:rPr lang="en-US" sz="2900" kern="1200" dirty="0" err="1"/>
            <a:t>endocrino</a:t>
          </a:r>
          <a:r>
            <a:rPr lang="en-US" sz="2900" kern="1200" dirty="0"/>
            <a:t> </a:t>
          </a:r>
          <a:r>
            <a:rPr lang="en-US" sz="2900" kern="1200" dirty="0" err="1"/>
            <a:t>metaboliche</a:t>
          </a:r>
          <a:r>
            <a:rPr lang="en-US" sz="2900" kern="1200" dirty="0"/>
            <a:t> </a:t>
          </a:r>
        </a:p>
      </dsp:txBody>
      <dsp:txXfrm>
        <a:off x="33127" y="50032"/>
        <a:ext cx="9992145" cy="612346"/>
      </dsp:txXfrm>
    </dsp:sp>
    <dsp:sp modelId="{73D37AFA-1E9C-4865-9069-F4B38944CBDC}">
      <dsp:nvSpPr>
        <dsp:cNvPr id="0" name=""/>
        <dsp:cNvSpPr/>
      </dsp:nvSpPr>
      <dsp:spPr>
        <a:xfrm>
          <a:off x="0" y="779025"/>
          <a:ext cx="10058399" cy="678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Scarsa aderenza alla dieta e ai follow up </a:t>
          </a:r>
          <a:endParaRPr lang="en-US" sz="2900" kern="1200" dirty="0"/>
        </a:p>
      </dsp:txBody>
      <dsp:txXfrm>
        <a:off x="33127" y="812152"/>
        <a:ext cx="9992145" cy="612346"/>
      </dsp:txXfrm>
    </dsp:sp>
    <dsp:sp modelId="{EB787708-88F5-4951-8BAB-9B783FF47124}">
      <dsp:nvSpPr>
        <dsp:cNvPr id="0" name=""/>
        <dsp:cNvSpPr/>
      </dsp:nvSpPr>
      <dsp:spPr>
        <a:xfrm>
          <a:off x="0" y="1541145"/>
          <a:ext cx="10058399" cy="678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Inattività fisica</a:t>
          </a:r>
          <a:endParaRPr lang="en-US" sz="2900" kern="1200" dirty="0"/>
        </a:p>
      </dsp:txBody>
      <dsp:txXfrm>
        <a:off x="33127" y="1574272"/>
        <a:ext cx="9992145" cy="612346"/>
      </dsp:txXfrm>
    </dsp:sp>
    <dsp:sp modelId="{15548B8E-20AB-4802-AB04-A1192267124F}">
      <dsp:nvSpPr>
        <dsp:cNvPr id="0" name=""/>
        <dsp:cNvSpPr/>
      </dsp:nvSpPr>
      <dsp:spPr>
        <a:xfrm>
          <a:off x="0" y="2303265"/>
          <a:ext cx="10058399" cy="678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Disturbi dell’umore – Disturbi del comportamento alimentare</a:t>
          </a:r>
          <a:endParaRPr lang="en-US" sz="2900" kern="1200" dirty="0"/>
        </a:p>
      </dsp:txBody>
      <dsp:txXfrm>
        <a:off x="33127" y="2336392"/>
        <a:ext cx="9992145" cy="612346"/>
      </dsp:txXfrm>
    </dsp:sp>
    <dsp:sp modelId="{77552316-AA22-4266-9406-898ABD9D6863}">
      <dsp:nvSpPr>
        <dsp:cNvPr id="0" name=""/>
        <dsp:cNvSpPr/>
      </dsp:nvSpPr>
      <dsp:spPr>
        <a:xfrm>
          <a:off x="0" y="3065385"/>
          <a:ext cx="10058399" cy="678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Problematiche anatomiche/chirurgiche</a:t>
          </a:r>
          <a:endParaRPr lang="en-US" sz="2900" kern="1200" dirty="0"/>
        </a:p>
      </dsp:txBody>
      <dsp:txXfrm>
        <a:off x="33127" y="3098512"/>
        <a:ext cx="9992145" cy="612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24/04/2024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24/04/2024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Le attuali indicazioni alla chirurgia </a:t>
            </a:r>
            <a:r>
              <a:rPr lang="it-IT" dirty="0" err="1"/>
              <a:t>bariatrica</a:t>
            </a:r>
            <a:r>
              <a:rPr lang="it-IT" dirty="0"/>
              <a:t> fanno riferimento alla gravità dell’obesità e alla potenziale reversibilità del quadro clinico. Classicamente, a partire dalla </a:t>
            </a:r>
            <a:r>
              <a:rPr lang="it-IT" dirty="0" err="1"/>
              <a:t>Consensus</a:t>
            </a:r>
            <a:r>
              <a:rPr lang="it-IT" dirty="0"/>
              <a:t> Conference del National </a:t>
            </a:r>
            <a:r>
              <a:rPr lang="it-IT" dirty="0" err="1"/>
              <a:t>Institute</a:t>
            </a:r>
            <a:r>
              <a:rPr lang="it-IT" dirty="0"/>
              <a:t> of </a:t>
            </a:r>
            <a:r>
              <a:rPr lang="it-IT" dirty="0" err="1"/>
              <a:t>Health</a:t>
            </a:r>
            <a:r>
              <a:rPr lang="it-IT" dirty="0"/>
              <a:t> Americano (1991)19, si considera dirimente l’Indice di Massa Corporea (BMI, Body Mass Index), considerato anche nella sua dimensione storica come massimo valore raggiunto dal paziente.</a:t>
            </a:r>
            <a:r>
              <a:rPr lang="it-IT" baseline="0" dirty="0"/>
              <a:t> Questo</a:t>
            </a:r>
            <a:r>
              <a:rPr lang="it-IT" dirty="0"/>
              <a:t> consente di dare indicazione all’intervento di chirurgia </a:t>
            </a:r>
            <a:r>
              <a:rPr lang="it-IT" dirty="0" err="1"/>
              <a:t>bariatrica</a:t>
            </a:r>
            <a:r>
              <a:rPr lang="it-IT" dirty="0"/>
              <a:t>. Il BMI è, infine, valutato, insieme a </a:t>
            </a:r>
            <a:r>
              <a:rPr lang="it-IT" dirty="0" err="1"/>
              <a:t>paramentri</a:t>
            </a:r>
            <a:r>
              <a:rPr lang="it-IT" dirty="0"/>
              <a:t> metabolici, funzionali e psicologici sempre in un bilancio complessivo fra rischi e benefici, in pazienti con: • BMI &gt;40 kg/m2 , in assenza di ogni altra </a:t>
            </a:r>
            <a:r>
              <a:rPr lang="it-IT" dirty="0" err="1"/>
              <a:t>comorbilità</a:t>
            </a:r>
            <a:r>
              <a:rPr lang="it-IT" dirty="0"/>
              <a:t>; • BMI &gt;35 kg/m2 , in presenza di </a:t>
            </a:r>
            <a:r>
              <a:rPr lang="it-IT" dirty="0" err="1"/>
              <a:t>comorbilità</a:t>
            </a:r>
            <a:r>
              <a:rPr lang="it-IT" dirty="0"/>
              <a:t> fra quelle classicamente considerate come associate all’obesità (Tabella 3), tra cui il diabete mellito di tipo 2 (T2DM) resistente al trattamento medico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0F1E2-EDC8-427D-9E29-FF74FA1ECF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5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hape 18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 cap="all">
                <a:latin typeface="Calibri"/>
                <a:ea typeface="Calibri"/>
                <a:cs typeface="Calibri"/>
                <a:sym typeface="Calibri"/>
              </a:defRPr>
            </a:pPr>
            <a:r>
              <a:rPr sz="1500" cap="all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Dopo tutte le procedure chirurgiche è fondamentale seguire una serie di diete di svezzamento caratterizzate da una progressione di consistenza alimentare crescente:</a:t>
            </a:r>
          </a:p>
          <a:p>
            <a:pPr marL="208359" indent="-208359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1500" cap="all">
                <a:latin typeface="Calibri"/>
                <a:ea typeface="Calibri"/>
                <a:cs typeface="Calibri"/>
                <a:sym typeface="Calibri"/>
              </a:defRPr>
            </a:pPr>
            <a:r>
              <a:rPr sz="1500" cap="all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DIETA LIQUIDA A BASSISSIMO RESIDUO (CLEAR LIQUID DIET) PER 24/48 ORE </a:t>
            </a:r>
          </a:p>
          <a:p>
            <a:pPr marL="208359" indent="-208359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1500" cap="all">
                <a:latin typeface="Calibri"/>
                <a:ea typeface="Calibri"/>
                <a:cs typeface="Calibri"/>
                <a:sym typeface="Calibri"/>
              </a:defRPr>
            </a:pPr>
            <a:r>
              <a:rPr sz="1500" cap="all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DIETA LIQUIDA (FULL LIQUID DIET) </a:t>
            </a:r>
          </a:p>
          <a:p>
            <a:pPr marL="208359" indent="-208359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1500" cap="all">
                <a:latin typeface="Calibri"/>
                <a:ea typeface="Calibri"/>
                <a:cs typeface="Calibri"/>
                <a:sym typeface="Calibri"/>
              </a:defRPr>
            </a:pPr>
            <a:r>
              <a:rPr sz="1500" cap="all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DIETA SEMILIQUIDA ( PUREED DIET) </a:t>
            </a:r>
          </a:p>
          <a:p>
            <a:pPr marL="208359" indent="-208359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1500" cap="all">
                <a:latin typeface="Calibri"/>
                <a:ea typeface="Calibri"/>
                <a:cs typeface="Calibri"/>
                <a:sym typeface="Calibri"/>
              </a:defRPr>
            </a:pPr>
            <a:r>
              <a:rPr sz="1500" cap="all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DIETA SEMISOLIDA CON ALIMENTI TRITATI</a:t>
            </a:r>
          </a:p>
          <a:p>
            <a:pPr marL="208359" indent="-208359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1500" cap="all">
                <a:latin typeface="Calibri"/>
                <a:ea typeface="Calibri"/>
                <a:cs typeface="Calibri"/>
                <a:sym typeface="Calibri"/>
              </a:defRPr>
            </a:pPr>
            <a:r>
              <a:rPr sz="1500" cap="all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DIETA SOLIDA DI MANTENIMENTO</a:t>
            </a:r>
          </a:p>
          <a:p>
            <a:pPr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 cap="all">
                <a:latin typeface="Calibri"/>
                <a:ea typeface="Calibri"/>
                <a:cs typeface="Calibri"/>
                <a:sym typeface="Calibri"/>
              </a:defRPr>
            </a:pPr>
            <a:r>
              <a:rPr sz="1500" cap="all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Subito dopo l'intervento, nelle prime otto settimane post operatorie, l'obiettivo principale è quello di mantenere un'adeguata idratazione ed ottenere un idoneo introito di nutrienti e proteine tali da favorire la guarigione e minimizzare la perdita di massa muscolare. (57, 207) </a:t>
            </a:r>
          </a:p>
          <a:p>
            <a:pPr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sz="120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671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hape 200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00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- FREQUENZA PASTI</a:t>
            </a:r>
          </a:p>
          <a:p>
            <a:pPr marL="277812" indent="-277812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00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VOLUME PASTI ( 150-200 ML MAX) </a:t>
            </a:r>
          </a:p>
          <a:p>
            <a:pPr marL="277812" indent="-277812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00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LIQUIDI LONTANO DAI PASTI </a:t>
            </a:r>
          </a:p>
          <a:p>
            <a:pPr marL="277812" indent="-277812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00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DURATA PASTI </a:t>
            </a:r>
          </a:p>
          <a:p>
            <a:pPr marL="277812" indent="-277812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00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QUALITA’ DEL CIBO ( -EVITARE CIBI ALTO CONTENUTO ZUCCHERO E GRASSI -CARNI BIANCHE MENO FIBROSE PiU’ DIGERIBILI RISPETTO A MANZO - VERDURE TAGLIATE SOTTILI EVITANDO QUELLE MOLTO FIBROSE - PASTI ASCIUTTI - PANE TOSTATO) </a:t>
            </a:r>
          </a:p>
          <a:p>
            <a:pPr marL="277812" indent="-277812"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5000"/>
              <a:buFontTx/>
              <a:buChar char="-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00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ABITUDINI ALIMENTARI DISFUNZIONALI: - GRAZING ( PZ TENDONO A FRAZIONARE TROPPO L’ALIMENTAZIONE) - SOFT EATING - SWEET EATING </a:t>
            </a:r>
          </a:p>
          <a:p>
            <a:pPr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00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E’ NECESSARIO CHE IL PAZIENTE ARRIVI ALL’INTERVENTO COSCIENTE DELL’IMPORTANZA DELLE MODIFICHE DELLE ABITUDINI ALIMENTARI E NELLO STILE DI VITA E DELLE REGOLE DA SEGUIRE IN TAL SENSO PER TUTTA LA VITA.</a:t>
            </a:r>
          </a:p>
          <a:p>
            <a:pPr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00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TALI REGOLE VANNO ACQUISITE NEL CORSO DEL COMPLESSO PERCORSO MULTIDISCIPLINARE E, IN PARTICOLARE PSICO-NUTRIZIONALE, PREVISTO NELLE FASI PRE E POST INTERVENTO.</a:t>
            </a:r>
          </a:p>
          <a:p>
            <a:pPr defTabSz="457129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 sz="200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IL SUPPORTO MULTIDISCIPLINARE E’ FONDAMENTALE PER L’OTTENIMENTO ED IL MANTENIMENTO DEI RISULTATI.</a:t>
            </a:r>
          </a:p>
        </p:txBody>
      </p:sp>
    </p:spTree>
    <p:extLst>
      <p:ext uri="{BB962C8B-B14F-4D97-AF65-F5344CB8AC3E}">
        <p14:creationId xmlns:p14="http://schemas.microsoft.com/office/powerpoint/2010/main" val="141971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Rispettando la cadenza degli incontri di monitoraggio per tutte le tipologie di intervento chirurgico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3D6E8-007F-4416-9DC1-3193FB85EE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34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maggior parte dei pazienti perde in sei mesi dal 30% al 60% dell’eccesso di peso corporeo. Il decremento ponderale si va a stabilizzare solitamente nel corso di 12-18 mesi, alla fine dei quali viene raggiunto l'obbiettivo stabilito. </a:t>
            </a:r>
          </a:p>
          <a:p>
            <a:r>
              <a:t>L’obiettivo non è solo la prevenzione ed il trattamento tempestivo di eventuali complicanze chirurgiche, ma anche il monitoraggio dei risultati in termini di calo ponderale, qualità della vita e di controllo delle eventuali patologie associate.</a:t>
            </a:r>
          </a:p>
          <a:p>
            <a:r>
              <a:t>L’adempimento degli obiettivi che il follow-up si prefigge necessita quindi l’adesione convinta del paziente e la necessità di coesione tra i vari operatori che seguono tale ambulatorio multidisciplinare. (62) </a:t>
            </a:r>
          </a:p>
          <a:p>
            <a:r>
              <a:t>La frequenza di controlli clinici e strumentali dopo chirurgia bariatrica varia in relazione alle caratteristiche del paziente, al tipo di intervento eseguito ed alla gravità delle comorbilità presenti al momento dell’intervento. (235) </a:t>
            </a:r>
          </a:p>
          <a:p>
            <a:r>
              <a:t>I controlli clinici, nel primo periodo più serrati, vengono effettuati inizialmente a distanza di quindici giorni e coincidono con le tempistiche delle varie fasi della dieta.</a:t>
            </a:r>
          </a:p>
          <a:p>
            <a:r>
              <a:t>Una volta raggiunta la fase solida di adattamento il paziente viene seguito inizialmente con cadenza mensile, successivamente ogni tre mesi.</a:t>
            </a:r>
          </a:p>
          <a:p>
            <a:r>
              <a:t>Durante il secondo anno i tempi vengono ulteriormente allungati e i follow up divengono annuali a partire dal terzo anno.</a:t>
            </a:r>
            <a:br/>
            <a:r>
              <a:t>A ogni visita viene valutata la perdita di peso, l’andamento clinico delle eventuali comorbilità e lo stato nutrizionale, e andranno escluse complicanze di tipo post-chirurgico. </a:t>
            </a:r>
          </a:p>
          <a:p>
            <a:r>
              <a:t>Inoltre risulta fondamentale approfondire il comportamento alimentare e, di conseguenza, l’aderenza al regime alimentare. (237-238)</a:t>
            </a:r>
          </a:p>
          <a:p>
            <a:r>
              <a:t>L’efficacia di tale approccio nell’indurre una stabile perdita di peso e nel mantenerla nel tempo è sostenuta dal cambiamento dello stile di vita e della condotta alimentare nel paziente tale da stabilizzare il dimagrimento ottenuto nel tempo. </a:t>
            </a:r>
          </a:p>
        </p:txBody>
      </p:sp>
    </p:spTree>
    <p:extLst>
      <p:ext uri="{BB962C8B-B14F-4D97-AF65-F5344CB8AC3E}">
        <p14:creationId xmlns:p14="http://schemas.microsoft.com/office/powerpoint/2010/main" val="1626455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Ed è per questo motivo che compare il fenomeno del weight </a:t>
            </a:r>
            <a:r>
              <a:rPr lang="it-IT" dirty="0" err="1"/>
              <a:t>regain</a:t>
            </a:r>
            <a:r>
              <a:rPr lang="it-IT" dirty="0"/>
              <a:t> a distanza più o meno variabile dagli interventi chirurgici, fenomeno che interessa particolarmente gli interventi di tipo restrittivo ma non solo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30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Come già detto tra le cause del </a:t>
            </a:r>
            <a:r>
              <a:rPr lang="it-IT" dirty="0" err="1"/>
              <a:t>wr</a:t>
            </a:r>
            <a:r>
              <a:rPr lang="it-IT" dirty="0"/>
              <a:t> si riconoscono cause endocrino metaboliche, una scarsa aderenza da parte del paziente ai follow up ambulatoriali associata alla scarsa attività fisica e tutti i disturbi dell’umore che spesso si traducono in disturbi del comportamento alimentare vecchi o nuovo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3D6E8-007F-4416-9DC1-3193FB85EE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38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scarsa</a:t>
            </a:r>
            <a:r>
              <a:rPr lang="en-US" dirty="0"/>
              <a:t> </a:t>
            </a:r>
            <a:r>
              <a:rPr lang="en-US" dirty="0" err="1"/>
              <a:t>aderenza</a:t>
            </a:r>
            <a:r>
              <a:rPr lang="en-US" dirty="0"/>
              <a:t> ai follow up è sempre </a:t>
            </a:r>
            <a:r>
              <a:rPr lang="en-US" dirty="0" err="1"/>
              <a:t>sinonimo</a:t>
            </a:r>
            <a:r>
              <a:rPr lang="en-US" dirty="0"/>
              <a:t> di </a:t>
            </a:r>
            <a:r>
              <a:rPr lang="en-US" dirty="0" err="1"/>
              <a:t>scarsa</a:t>
            </a:r>
            <a:r>
              <a:rPr lang="en-US" dirty="0"/>
              <a:t> </a:t>
            </a:r>
            <a:r>
              <a:rPr lang="en-US" dirty="0" err="1"/>
              <a:t>aderenza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dieta</a:t>
            </a:r>
            <a:r>
              <a:rPr lang="en-US" dirty="0"/>
              <a:t>, </a:t>
            </a:r>
            <a:r>
              <a:rPr lang="en-US" dirty="0" err="1"/>
              <a:t>sostenuta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</a:t>
            </a:r>
            <a:r>
              <a:rPr lang="en-US" dirty="0" err="1"/>
              <a:t>dalle</a:t>
            </a:r>
            <a:r>
              <a:rPr lang="en-US" dirty="0"/>
              <a:t> </a:t>
            </a:r>
            <a:r>
              <a:rPr lang="en-US" dirty="0" err="1"/>
              <a:t>alterazioni</a:t>
            </a:r>
            <a:r>
              <a:rPr lang="en-US" dirty="0"/>
              <a:t> </a:t>
            </a:r>
            <a:r>
              <a:rPr lang="en-US" dirty="0" err="1"/>
              <a:t>enteroormonali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abbiamo</a:t>
            </a:r>
            <a:r>
              <a:rPr lang="en-US" dirty="0"/>
              <a:t> </a:t>
            </a:r>
            <a:r>
              <a:rPr lang="en-US" dirty="0" err="1"/>
              <a:t>precedentemente</a:t>
            </a:r>
            <a:r>
              <a:rPr lang="en-US" dirty="0"/>
              <a:t> citato, e </a:t>
            </a:r>
            <a:r>
              <a:rPr lang="en-US" dirty="0" err="1"/>
              <a:t>che</a:t>
            </a:r>
            <a:r>
              <a:rPr lang="en-US" dirty="0"/>
              <a:t> induce il </a:t>
            </a:r>
            <a:r>
              <a:rPr lang="en-US" dirty="0" err="1"/>
              <a:t>paziente</a:t>
            </a:r>
            <a:r>
              <a:rPr lang="en-US" dirty="0"/>
              <a:t> ad </a:t>
            </a:r>
            <a:r>
              <a:rPr lang="en-US" dirty="0" err="1"/>
              <a:t>aggirare</a:t>
            </a:r>
            <a:r>
              <a:rPr lang="en-US" dirty="0"/>
              <a:t> per </a:t>
            </a:r>
            <a:r>
              <a:rPr lang="en-US" dirty="0" err="1"/>
              <a:t>così</a:t>
            </a:r>
            <a:r>
              <a:rPr lang="en-US" dirty="0"/>
              <a:t> dire </a:t>
            </a:r>
            <a:r>
              <a:rPr lang="en-US" dirty="0" err="1"/>
              <a:t>l’ostacolo</a:t>
            </a:r>
            <a:r>
              <a:rPr lang="en-US" dirty="0"/>
              <a:t> </a:t>
            </a:r>
            <a:r>
              <a:rPr lang="en-US" dirty="0" err="1"/>
              <a:t>utilizzando</a:t>
            </a:r>
            <a:r>
              <a:rPr lang="en-US" dirty="0"/>
              <a:t> </a:t>
            </a:r>
            <a:r>
              <a:rPr lang="en-US" dirty="0" err="1"/>
              <a:t>strategie</a:t>
            </a:r>
            <a:r>
              <a:rPr lang="en-US" dirty="0"/>
              <a:t> </a:t>
            </a:r>
            <a:r>
              <a:rPr lang="en-US" dirty="0" err="1"/>
              <a:t>alimentari</a:t>
            </a:r>
            <a:r>
              <a:rPr lang="en-US" dirty="0"/>
              <a:t> </a:t>
            </a:r>
            <a:r>
              <a:rPr lang="en-US" dirty="0" err="1"/>
              <a:t>tollerabili</a:t>
            </a:r>
            <a:r>
              <a:rPr lang="en-US" dirty="0"/>
              <a:t> per  le </a:t>
            </a:r>
            <a:r>
              <a:rPr lang="en-US" dirty="0" err="1"/>
              <a:t>modifiche</a:t>
            </a:r>
            <a:r>
              <a:rPr lang="en-US" dirty="0"/>
              <a:t> </a:t>
            </a:r>
            <a:r>
              <a:rPr lang="en-US" dirty="0" err="1"/>
              <a:t>anatomiche</a:t>
            </a:r>
            <a:r>
              <a:rPr lang="en-US" dirty="0"/>
              <a:t> post </a:t>
            </a:r>
            <a:r>
              <a:rPr lang="en-US" dirty="0" err="1"/>
              <a:t>intervento</a:t>
            </a:r>
            <a:r>
              <a:rPr lang="en-US" dirty="0"/>
              <a:t>, </a:t>
            </a:r>
            <a:r>
              <a:rPr lang="en-US" dirty="0" err="1"/>
              <a:t>scegliendo</a:t>
            </a:r>
            <a:r>
              <a:rPr lang="en-US" dirty="0"/>
              <a:t> </a:t>
            </a:r>
            <a:r>
              <a:rPr lang="en-US" dirty="0" err="1"/>
              <a:t>alimenti</a:t>
            </a:r>
            <a:r>
              <a:rPr lang="en-US" dirty="0"/>
              <a:t> a </a:t>
            </a:r>
            <a:r>
              <a:rPr lang="en-US" dirty="0" err="1"/>
              <a:t>densità</a:t>
            </a:r>
            <a:r>
              <a:rPr lang="en-US" dirty="0"/>
              <a:t> </a:t>
            </a:r>
            <a:r>
              <a:rPr lang="en-US" dirty="0" err="1"/>
              <a:t>energetica</a:t>
            </a:r>
            <a:r>
              <a:rPr lang="en-US" dirty="0"/>
              <a:t> molto </a:t>
            </a:r>
            <a:r>
              <a:rPr lang="en-US" dirty="0" err="1"/>
              <a:t>alta.</a:t>
            </a:r>
            <a:r>
              <a:rPr lang="en-US" dirty="0"/>
              <a:t> </a:t>
            </a:r>
            <a:r>
              <a:rPr lang="en-US" dirty="0" err="1"/>
              <a:t>D’altro</a:t>
            </a:r>
            <a:r>
              <a:rPr lang="en-US" dirty="0"/>
              <a:t> canto </a:t>
            </a:r>
            <a:r>
              <a:rPr lang="en-US" dirty="0" err="1"/>
              <a:t>persisitono</a:t>
            </a:r>
            <a:r>
              <a:rPr lang="en-US" dirty="0"/>
              <a:t> </a:t>
            </a:r>
            <a:r>
              <a:rPr lang="en-US" dirty="0" err="1"/>
              <a:t>spesso</a:t>
            </a:r>
            <a:r>
              <a:rPr lang="en-US" dirty="0"/>
              <a:t> </a:t>
            </a:r>
            <a:r>
              <a:rPr lang="en-US" dirty="0" err="1"/>
              <a:t>tutte</a:t>
            </a:r>
            <a:r>
              <a:rPr lang="en-US" dirty="0"/>
              <a:t> quelle </a:t>
            </a:r>
            <a:r>
              <a:rPr lang="en-US" dirty="0" err="1"/>
              <a:t>barriere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realizzazione</a:t>
            </a:r>
            <a:r>
              <a:rPr lang="en-US" dirty="0"/>
              <a:t> di </a:t>
            </a:r>
            <a:r>
              <a:rPr lang="en-US" dirty="0" err="1"/>
              <a:t>attività</a:t>
            </a:r>
            <a:r>
              <a:rPr lang="en-US" dirty="0"/>
              <a:t>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preesistenti</a:t>
            </a:r>
            <a:r>
              <a:rPr lang="en-US" dirty="0"/>
              <a:t> </a:t>
            </a:r>
            <a:r>
              <a:rPr lang="en-US" dirty="0" err="1"/>
              <a:t>all’intervento</a:t>
            </a:r>
            <a:r>
              <a:rPr lang="en-US" dirty="0"/>
              <a:t> , </a:t>
            </a:r>
            <a:r>
              <a:rPr lang="en-US" dirty="0" err="1"/>
              <a:t>vuoi</a:t>
            </a:r>
            <a:r>
              <a:rPr lang="en-US" dirty="0"/>
              <a:t> legate all </a:t>
            </a:r>
            <a:r>
              <a:rPr lang="en-US" dirty="0" err="1"/>
              <a:t>assenza</a:t>
            </a:r>
            <a:r>
              <a:rPr lang="en-US" dirty="0"/>
              <a:t> di </a:t>
            </a:r>
            <a:r>
              <a:rPr lang="en-US" dirty="0" err="1"/>
              <a:t>programmi</a:t>
            </a:r>
            <a:r>
              <a:rPr lang="en-US" dirty="0"/>
              <a:t> di </a:t>
            </a:r>
            <a:r>
              <a:rPr lang="en-US" dirty="0" err="1"/>
              <a:t>riabilitazione</a:t>
            </a:r>
            <a:r>
              <a:rPr lang="en-US" dirty="0"/>
              <a:t> </a:t>
            </a:r>
            <a:r>
              <a:rPr lang="en-US" dirty="0" err="1"/>
              <a:t>dedicati</a:t>
            </a:r>
            <a:r>
              <a:rPr lang="en-US" dirty="0"/>
              <a:t>., </a:t>
            </a:r>
            <a:r>
              <a:rPr lang="en-US" dirty="0" err="1"/>
              <a:t>vuoi</a:t>
            </a:r>
            <a:r>
              <a:rPr lang="en-US" dirty="0"/>
              <a:t> </a:t>
            </a:r>
            <a:r>
              <a:rPr lang="en-US" dirty="0" err="1"/>
              <a:t>legati</a:t>
            </a:r>
            <a:r>
              <a:rPr lang="en-US" dirty="0"/>
              <a:t> a </a:t>
            </a:r>
            <a:r>
              <a:rPr lang="en-US" dirty="0" err="1"/>
              <a:t>limitazioni</a:t>
            </a:r>
            <a:r>
              <a:rPr lang="en-US" dirty="0"/>
              <a:t> del </a:t>
            </a:r>
            <a:r>
              <a:rPr lang="en-US" dirty="0" err="1"/>
              <a:t>paziente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correlate </a:t>
            </a:r>
            <a:r>
              <a:rPr lang="en-US" dirty="0" err="1"/>
              <a:t>all’immagine</a:t>
            </a:r>
            <a:r>
              <a:rPr lang="en-US" dirty="0"/>
              <a:t> </a:t>
            </a:r>
            <a:r>
              <a:rPr lang="en-US" dirty="0" err="1"/>
              <a:t>corporea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spesso</a:t>
            </a:r>
            <a:r>
              <a:rPr lang="en-US" dirty="0"/>
              <a:t> </a:t>
            </a:r>
            <a:r>
              <a:rPr lang="en-US" dirty="0" err="1"/>
              <a:t>peggiora</a:t>
            </a:r>
            <a:r>
              <a:rPr lang="en-US" dirty="0"/>
              <a:t> dopo </a:t>
            </a:r>
            <a:r>
              <a:rPr lang="en-US" dirty="0" err="1"/>
              <a:t>l’intervento</a:t>
            </a:r>
            <a:r>
              <a:rPr lang="en-US" dirty="0"/>
              <a:t> </a:t>
            </a:r>
            <a:r>
              <a:rPr lang="en-US" dirty="0" err="1"/>
              <a:t>stesso</a:t>
            </a:r>
            <a:r>
              <a:rPr lang="en-US" dirty="0"/>
              <a:t>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3D6E8-007F-4416-9DC1-3193FB85EE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1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422400" y="1209111"/>
            <a:ext cx="11347200" cy="2663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8000" anchor="ctr"/>
          <a:lstStyle>
            <a:lvl1pPr marL="0" indent="0" algn="l">
              <a:buFontTx/>
              <a:buNone/>
              <a:defRPr sz="1867" baseline="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45182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w/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22401" y="6099934"/>
            <a:ext cx="10122383" cy="497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067">
                <a:solidFill>
                  <a:srgbClr val="82786F"/>
                </a:solidFill>
              </a:defRPr>
            </a:lvl1pPr>
            <a:lvl2pPr marL="721749" indent="0">
              <a:buNone/>
              <a:defRPr/>
            </a:lvl2pPr>
            <a:lvl3pPr marL="1435028" indent="0">
              <a:buNone/>
              <a:defRPr/>
            </a:lvl3pPr>
            <a:lvl4pPr marL="2154659" indent="0">
              <a:buNone/>
              <a:defRPr/>
            </a:lvl4pPr>
            <a:lvl5pPr marL="287428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06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0731"/>
            <a:ext cx="109728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425451"/>
            <a:ext cx="8145137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1023620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endParaRPr lang="en-US">
              <a:solidFill>
                <a:srgbClr val="2A2A2A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939746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84000" y="6422433"/>
            <a:ext cx="9360000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995428"/>
      </p:ext>
    </p:extLst>
  </p:cSld>
  <p:clrMapOvr>
    <a:masterClrMapping/>
  </p:clrMapOvr>
  <p:transition>
    <p:strips dir="r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4312429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1369" y="6401379"/>
            <a:ext cx="11418233" cy="230716"/>
          </a:xfrm>
        </p:spPr>
        <p:txBody>
          <a:bodyPr lIns="72000" anchor="b"/>
          <a:lstStyle>
            <a:lvl1pPr marL="0" indent="0">
              <a:buNone/>
              <a:defRPr sz="1067"/>
            </a:lvl1pPr>
            <a:lvl2pPr marL="353466" indent="0">
              <a:buNone/>
              <a:defRPr sz="1067"/>
            </a:lvl2pPr>
            <a:lvl3pPr marL="715397" indent="0">
              <a:buNone/>
              <a:defRPr sz="1067"/>
            </a:lvl3pPr>
            <a:lvl4pPr marL="1077330" indent="0">
              <a:buNone/>
              <a:defRPr sz="1067"/>
            </a:lvl4pPr>
            <a:lvl5pPr marL="1430795" indent="0">
              <a:buNone/>
              <a:defRPr sz="1067"/>
            </a:lvl5pPr>
          </a:lstStyle>
          <a:p>
            <a:pPr lvl="0"/>
            <a:r>
              <a:rPr lang="en-US"/>
              <a:t>References</a:t>
            </a:r>
            <a:endParaRPr lang="en-GB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05EA8DB4-D7E0-43E4-83A9-B402A9644A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3388" y="139701"/>
            <a:ext cx="558816" cy="185419"/>
          </a:xfrm>
          <a:prstGeom prst="rect">
            <a:avLst/>
          </a:prstGeom>
          <a:ln/>
        </p:spPr>
        <p:txBody>
          <a:bodyPr/>
          <a:lstStyle>
            <a:lvl1pPr algn="r">
              <a:defRPr sz="1067">
                <a:solidFill>
                  <a:srgbClr val="AEA79F"/>
                </a:solidFill>
              </a:defRPr>
            </a:lvl1pPr>
          </a:lstStyle>
          <a:p>
            <a:pPr>
              <a:defRPr/>
            </a:pPr>
            <a:fld id="{198D2DA1-799D-4AB3-8D6A-C84E9B4FB822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5536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35740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500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6055882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420AF-1268-4AE1-84DA-164DB71C2C14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Tagline" descr="{&quot;templafy&quot;:{&quot;id&quot;:&quot;e3df665a-8f46-4b5d-8e2b-161facb1978c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86D47D-AFD8-4DC6-BD55-10180E93A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FADB92D4-4128-4A3B-A654-38C0F136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8E1CB220-B3D7-46B6-BFDD-6B22270F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5683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. Content_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210000"/>
            <a:ext cx="10899337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BA4D6-17A2-4AB7-ACD0-593108A8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E56E277-C7C5-435D-8AD2-D5694A7BB9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" y="6553200"/>
            <a:ext cx="11555505" cy="304800"/>
          </a:xfrm>
        </p:spPr>
        <p:txBody>
          <a:bodyPr vert="horz" lIns="90000" tIns="46800" rIns="90000" bIns="46800" rtlCol="0" anchor="b">
            <a:noAutofit/>
          </a:bodyPr>
          <a:lstStyle>
            <a:lvl1pPr marL="0" indent="0">
              <a:spcAft>
                <a:spcPts val="0"/>
              </a:spcAft>
              <a:buNone/>
              <a:defRPr lang="en-GB" sz="700" i="1" dirty="0"/>
            </a:lvl1pPr>
          </a:lstStyle>
          <a:p>
            <a:pPr marL="270000" lvl="0" indent="-270000">
              <a:spcBef>
                <a:spcPts val="0"/>
              </a:spcBef>
              <a:spcAft>
                <a:spcPts val="0"/>
              </a:spcAft>
            </a:pPr>
            <a:r>
              <a:rPr lang="en-US"/>
              <a:t>Reference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853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9775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6079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1271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0616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6249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5124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5920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1593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1301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9540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253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0274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4"/>
          <p:cNvGrpSpPr/>
          <p:nvPr/>
        </p:nvGrpSpPr>
        <p:grpSpPr>
          <a:xfrm>
            <a:off x="378885" y="452718"/>
            <a:ext cx="11435164" cy="137412"/>
            <a:chOff x="0" y="0"/>
            <a:chExt cx="8576372" cy="137411"/>
          </a:xfrm>
        </p:grpSpPr>
        <p:sp>
          <p:nvSpPr>
            <p:cNvPr id="115" name="Rectangle 5"/>
            <p:cNvSpPr/>
            <p:nvPr/>
          </p:nvSpPr>
          <p:spPr>
            <a:xfrm>
              <a:off x="0" y="-1"/>
              <a:ext cx="1600200" cy="13741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16" name="Rectangle 6"/>
            <p:cNvSpPr/>
            <p:nvPr/>
          </p:nvSpPr>
          <p:spPr>
            <a:xfrm>
              <a:off x="1601010" y="-1"/>
              <a:ext cx="2743201" cy="13741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117" name="Rectangle 7"/>
            <p:cNvSpPr/>
            <p:nvPr/>
          </p:nvSpPr>
          <p:spPr>
            <a:xfrm>
              <a:off x="4342700" y="-1"/>
              <a:ext cx="4233673" cy="13741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1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4807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00647" y="3841"/>
            <a:ext cx="139933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15509" y="-1345"/>
            <a:ext cx="1399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9D539AD-E20D-E769-83D2-7D68E79C4A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/>
        </p:blipFill>
        <p:spPr>
          <a:xfrm>
            <a:off x="-60745" y="-10687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5FECFA-F927-E5B2-FB39-D79B5DDB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1FB62AF-0384-C478-A783-DA94E6B31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0ACD04-C507-B70D-EBEA-D1F26CA7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BD0621-64E7-B6A8-7CDF-6FB77564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A75ED1-EFBA-E0A2-3625-00140839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589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20F346-3349-7CFD-D6D5-D7D329BA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DC61B2-CA1A-2556-CF67-7975CD907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BDCDAE-30EA-1D67-5E64-6452DBA5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40AC44-BE47-496B-0E42-A824B47D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BC5750-CD37-64D4-A51E-AD6D0313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362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D4008-87EF-98F8-90D7-DC7A6FE7D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49D7BF-6E81-0ABA-3561-842AE0460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B5E9D9-FFEE-6D46-E081-CFD76836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F3B9F9-DB2E-D428-FBC4-D5DDE3E9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8BBCA8-5339-403D-174D-F091745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241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7A9CF-AB4E-635E-A54F-FBA8FBF8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6954C8-7329-7BF3-CA33-3F1C72669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67DB0A-5AF0-B3EC-F65B-C17E8D77C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C73FD7-ECF5-95B8-98F8-D5F449ED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59493B-E135-DA5A-BAB4-6CFABA72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FACAA1-C2AF-F2AC-2F5F-1A6F61F1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713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F6801A-751B-DA30-9D15-DAA22A08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B7DCB0-F706-CBE3-13DB-BB8A6D7B2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F53FDB-28D3-6205-988D-447F4B867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B2E177D-294B-8DEE-C564-E47538270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FB6CDFD-E934-2C6B-2AC3-BD1587691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9BCAB01-744D-E411-00C0-71AA8806D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495BD07-4128-8DDD-954E-E0740ACC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1A9FDB-C8C0-1A35-3027-44A7B8F64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802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53518-F4F9-D49E-D440-0EC56601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CB8E61-676F-EFE0-3893-152BC27A4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CE8731-95C9-BF1B-FB0A-657BE636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6CD33B-CBAE-F188-F61E-6ADC9891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48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56072E3-47F7-0C9D-6522-6295BC29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4F979CE-4095-CE8F-DB33-878ED67A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A6D53F-0366-11B5-F83C-3FC4E014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017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2E6080-6319-8A88-DE83-1205A032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A572E1-7334-7EB8-49F8-682DC275A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9E6B4B-E4F1-9B59-A8C2-C1F6A9283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079EB8-80D4-986B-1E01-8761424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3D08B0-B9B2-C1AE-32A1-A602FC64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531550-BC48-54E8-3E52-01B43DD8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113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A9E5A3-5F2F-7F27-8D20-907CF9B8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3A77B7-C411-813A-2738-D1A1E774B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59568A-DD54-1B4E-0DFE-9852A0CAD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77C76F2-6D01-B952-0E36-ADF76E6BA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4B67FE-8797-B84D-D50B-B6E95DC9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4E41D8-2383-215C-AFA7-6F3DABD9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73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53818D-C1E2-EE60-8A6A-E464F749B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FF88B1-A58D-91E9-412B-3D7174D3D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88340E-ED07-5C0C-E2A1-77FAED43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C9CF91-93FD-D019-6D34-A8D8F9BC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8E3D1E-9CF8-BCF0-D0E8-01D284CC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529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AE890B1-901B-E2DD-A217-92C4B1AC0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3BA28C-4F41-1943-DCE1-5FC7188EF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F46246-30E3-84ED-0A2D-3AB7CAB45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AD3FC7-BFE6-9C60-7765-ABFF00EF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41B23A-5DFF-5CEC-4907-481B0595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96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7"/>
            <a:ext cx="6400800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35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02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5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3"/>
            <a:ext cx="6991492" cy="36406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62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1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1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70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3132668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8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60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61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63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1"/>
            <a:ext cx="6510619" cy="5471925"/>
          </a:xfrm>
        </p:spPr>
        <p:txBody>
          <a:bodyPr anchor="ctr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5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3"/>
            <a:ext cx="3644963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88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2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1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7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2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4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09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0874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3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7"/>
            <a:ext cx="10144655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5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97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1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88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2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2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6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5" y="4191002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6" y="4873765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2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3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509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1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42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8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8" y="745069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2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2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20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280B37-DE10-454A-BD75-2C2E90E99AC3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4338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655DA1-D41C-4280-A48B-837BB9DB8FB4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37894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 rtl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5403D4-50E2-4247-A951-C96EE08E2C98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38717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0667D1-04D2-454B-B5A0-D80C43E010FB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77494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632A53-F44C-4A55-BCCC-5E2644F84319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022467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25802E-23B0-47CD-9114-DFBEB8794EC5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3584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15ADE1-9CD6-4796-8334-EEA021B724A3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2061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E649004C-3628-4A40-BBEA-9B499F202013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708542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63A403EB-2C89-46CF-8BF5-B3DB9091A609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20506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ma 14">
            <a:extLst>
              <a:ext uri="{FF2B5EF4-FFF2-40B4-BE49-F238E27FC236}">
                <a16:creationId xmlns:a16="http://schemas.microsoft.com/office/drawing/2014/main" id="{1A6FBDD1-3D81-D093-44E7-AE35BA0107E1}"/>
              </a:ext>
            </a:extLst>
          </p:cNvPr>
          <p:cNvSpPr/>
          <p:nvPr userDrawn="1"/>
        </p:nvSpPr>
        <p:spPr>
          <a:xfrm>
            <a:off x="7239863" y="133004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352F5C1-6D5D-8E8C-861C-F05686A034D3}"/>
              </a:ext>
            </a:extLst>
          </p:cNvPr>
          <p:cNvSpPr/>
          <p:nvPr userDrawn="1"/>
        </p:nvSpPr>
        <p:spPr>
          <a:xfrm>
            <a:off x="4965338" y="0"/>
            <a:ext cx="153988" cy="6858000"/>
          </a:xfrm>
          <a:prstGeom prst="rect">
            <a:avLst/>
          </a:prstGeom>
          <a:solidFill>
            <a:srgbClr val="10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1A8B304-243F-7FF0-BE7C-72ACBD030FB4}"/>
              </a:ext>
            </a:extLst>
          </p:cNvPr>
          <p:cNvSpPr/>
          <p:nvPr userDrawn="1"/>
        </p:nvSpPr>
        <p:spPr>
          <a:xfrm>
            <a:off x="4882788" y="0"/>
            <a:ext cx="15398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86647" y="758952"/>
            <a:ext cx="5769033" cy="3227514"/>
          </a:xfrm>
        </p:spPr>
        <p:txBody>
          <a:bodyPr/>
          <a:lstStyle>
            <a:lvl1pPr algn="l">
              <a:lnSpc>
                <a:spcPct val="90000"/>
              </a:lnSpc>
              <a:defRPr sz="6000" b="1" spc="-50" baseline="0">
                <a:solidFill>
                  <a:srgbClr val="102E64"/>
                </a:solidFill>
                <a:latin typeface="+mn-lt"/>
              </a:defRPr>
            </a:lvl1pPr>
          </a:lstStyle>
          <a:p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89418" y="4508500"/>
            <a:ext cx="5769033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ADB5E727-DD96-1A62-280D-DFB57A4B7F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5E59E-4A5E-472E-857F-782329B65149}" type="datetime1">
              <a:rPr lang="it-IT"/>
              <a:pPr>
                <a:defRPr/>
              </a:pPr>
              <a:t>24/04/2024</a:t>
            </a:fld>
            <a:endParaRPr lang="it-IT" dirty="0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12F75587-CA70-267F-8A82-E7D5C7BA7B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E0E52BF9-BD3B-D688-544C-E1C302E5E0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09B5-887A-4E18-8D32-7AC0D1A19054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7882055-702C-55E2-A1FE-35C084470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2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71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350756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24 April 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343065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Subtitle 7"/>
          <p:cNvSpPr>
            <a:spLocks noGrp="1"/>
          </p:cNvSpPr>
          <p:nvPr>
            <p:ph type="subTitle" idx="14"/>
          </p:nvPr>
        </p:nvSpPr>
        <p:spPr>
          <a:xfrm>
            <a:off x="422400" y="1209112"/>
            <a:ext cx="11347200" cy="266301"/>
          </a:xfrm>
        </p:spPr>
        <p:txBody>
          <a:bodyPr/>
          <a:lstStyle>
            <a:lvl1pPr marL="0" indent="0">
              <a:buNone/>
              <a:defRPr sz="1600">
                <a:solidFill>
                  <a:srgbClr val="00B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2400" y="6362700"/>
            <a:ext cx="11347200" cy="228600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67">
                <a:solidFill>
                  <a:schemeClr val="accent3"/>
                </a:solidFill>
              </a:defRPr>
            </a:lvl1pPr>
            <a:lvl2pPr marL="353474" indent="0">
              <a:buFontTx/>
              <a:buNone/>
              <a:defRPr/>
            </a:lvl2pPr>
            <a:lvl3pPr marL="715415" indent="0">
              <a:buFontTx/>
              <a:buNone/>
              <a:defRPr/>
            </a:lvl3pPr>
            <a:lvl4pPr marL="1077357" indent="0">
              <a:buFontTx/>
              <a:buNone/>
              <a:defRPr/>
            </a:lvl4pPr>
            <a:lvl5pPr marL="1430831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3668014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105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280B37-DE10-454A-BD75-2C2E90E99AC3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6924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655DA1-D41C-4280-A48B-837BB9DB8FB4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43452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 rtl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5403D4-50E2-4247-A951-C96EE08E2C98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790785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0667D1-04D2-454B-B5A0-D80C43E010FB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51991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632A53-F44C-4A55-BCCC-5E2644F84319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72906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25802E-23B0-47CD-9114-DFBEB8794EC5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97961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15ADE1-9CD6-4796-8334-EEA021B724A3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9894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E649004C-3628-4A40-BBEA-9B499F202013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1240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63A403EB-2C89-46CF-8BF5-B3DB9091A609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70288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ma 14">
            <a:extLst>
              <a:ext uri="{FF2B5EF4-FFF2-40B4-BE49-F238E27FC236}">
                <a16:creationId xmlns:a16="http://schemas.microsoft.com/office/drawing/2014/main" id="{1A6FBDD1-3D81-D093-44E7-AE35BA0107E1}"/>
              </a:ext>
            </a:extLst>
          </p:cNvPr>
          <p:cNvSpPr/>
          <p:nvPr userDrawn="1"/>
        </p:nvSpPr>
        <p:spPr>
          <a:xfrm>
            <a:off x="7239863" y="133004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352F5C1-6D5D-8E8C-861C-F05686A034D3}"/>
              </a:ext>
            </a:extLst>
          </p:cNvPr>
          <p:cNvSpPr/>
          <p:nvPr userDrawn="1"/>
        </p:nvSpPr>
        <p:spPr>
          <a:xfrm>
            <a:off x="4965338" y="0"/>
            <a:ext cx="153988" cy="6858000"/>
          </a:xfrm>
          <a:prstGeom prst="rect">
            <a:avLst/>
          </a:prstGeom>
          <a:solidFill>
            <a:srgbClr val="10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1A8B304-243F-7FF0-BE7C-72ACBD030FB4}"/>
              </a:ext>
            </a:extLst>
          </p:cNvPr>
          <p:cNvSpPr/>
          <p:nvPr userDrawn="1"/>
        </p:nvSpPr>
        <p:spPr>
          <a:xfrm>
            <a:off x="4882788" y="0"/>
            <a:ext cx="15398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86647" y="758952"/>
            <a:ext cx="5769033" cy="3227514"/>
          </a:xfrm>
        </p:spPr>
        <p:txBody>
          <a:bodyPr/>
          <a:lstStyle>
            <a:lvl1pPr algn="l">
              <a:lnSpc>
                <a:spcPct val="90000"/>
              </a:lnSpc>
              <a:defRPr sz="6000" b="1" spc="-50" baseline="0">
                <a:solidFill>
                  <a:srgbClr val="102E64"/>
                </a:solidFill>
                <a:latin typeface="+mn-lt"/>
              </a:defRPr>
            </a:lvl1pPr>
          </a:lstStyle>
          <a:p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89418" y="4508500"/>
            <a:ext cx="5769033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ADB5E727-DD96-1A62-280D-DFB57A4B7F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5E59E-4A5E-472E-857F-782329B65149}" type="datetime1">
              <a:rPr lang="it-IT"/>
              <a:pPr>
                <a:defRPr/>
              </a:pPr>
              <a:t>24/04/2024</a:t>
            </a:fld>
            <a:endParaRPr lang="it-IT" dirty="0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12F75587-CA70-267F-8A82-E7D5C7BA7B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E0E52BF9-BD3B-D688-544C-E1C302E5E0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09B5-887A-4E18-8D32-7AC0D1A19054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7882055-702C-55E2-A1FE-35C084470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2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098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3204590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24 April 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7876066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Subtitle 7"/>
          <p:cNvSpPr>
            <a:spLocks noGrp="1"/>
          </p:cNvSpPr>
          <p:nvPr>
            <p:ph type="subTitle" idx="14"/>
          </p:nvPr>
        </p:nvSpPr>
        <p:spPr>
          <a:xfrm>
            <a:off x="422400" y="1209112"/>
            <a:ext cx="11347200" cy="266301"/>
          </a:xfrm>
        </p:spPr>
        <p:txBody>
          <a:bodyPr/>
          <a:lstStyle>
            <a:lvl1pPr marL="0" indent="0">
              <a:buNone/>
              <a:defRPr sz="1600">
                <a:solidFill>
                  <a:srgbClr val="00B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2400" y="6362700"/>
            <a:ext cx="11347200" cy="228600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67">
                <a:solidFill>
                  <a:schemeClr val="accent3"/>
                </a:solidFill>
              </a:defRPr>
            </a:lvl1pPr>
            <a:lvl2pPr marL="353474" indent="0">
              <a:buFontTx/>
              <a:buNone/>
              <a:defRPr/>
            </a:lvl2pPr>
            <a:lvl3pPr marL="715415" indent="0">
              <a:buFontTx/>
              <a:buNone/>
              <a:defRPr/>
            </a:lvl3pPr>
            <a:lvl4pPr marL="1077357" indent="0">
              <a:buFontTx/>
              <a:buNone/>
              <a:defRPr/>
            </a:lvl4pPr>
            <a:lvl5pPr marL="1430831" indent="0">
              <a:buFontTx/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8892213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105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11" y="469004"/>
            <a:ext cx="11178117" cy="100428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5636" y="1509184"/>
            <a:ext cx="11178117" cy="4360333"/>
          </a:xfrm>
        </p:spPr>
        <p:txBody>
          <a:bodyPr vert="horz" lIns="0" tIns="0" rIns="216000" bIns="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F61BE-F181-46D7-8494-F101D0037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9727" y="6187399"/>
            <a:ext cx="7573783" cy="366183"/>
          </a:xfrm>
          <a:prstGeom prst="rect">
            <a:avLst/>
          </a:prstGeom>
        </p:spPr>
        <p:txBody>
          <a:bodyPr vert="horz" lIns="0" tIns="0" rIns="91440" bIns="0" rtlCol="0" anchor="b" anchorCtr="0"/>
          <a:lstStyle>
            <a:lvl1pPr algn="l">
              <a:defRPr sz="933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1962814"/>
            <a:ext cx="8652001" cy="1871629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1" y="3941233"/>
            <a:ext cx="8652001" cy="940659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/>
          <a:p>
            <a:fld id="{3406E89B-F1B0-48A4-8827-107446FBFBCE}" type="datetime3">
              <a:rPr lang="en-US" smtClean="0"/>
              <a:t>24 April 2024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A2B237-553D-4D16-B830-94B4CC58C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700" y="4974329"/>
            <a:ext cx="8652933" cy="690033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0662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e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05CDF6F-2ADC-48D6-AC02-A4CA37C721CF}"/>
              </a:ext>
            </a:extLst>
          </p:cNvPr>
          <p:cNvGrpSpPr/>
          <p:nvPr userDrawn="1"/>
        </p:nvGrpSpPr>
        <p:grpSpPr>
          <a:xfrm>
            <a:off x="-12697" y="-2481"/>
            <a:ext cx="12204697" cy="5603480"/>
            <a:chOff x="-9523" y="-1861"/>
            <a:chExt cx="9153523" cy="4202610"/>
          </a:xfrm>
        </p:grpSpPr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BE5A0D24-1E00-4A53-A361-E06BF4A5A2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523" y="-1861"/>
              <a:ext cx="9153523" cy="4178075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C2B8021B-8BCD-4E2A-96B3-2DE01FFA0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862" y="841628"/>
              <a:ext cx="2807879" cy="2320799"/>
            </a:xfrm>
            <a:prstGeom prst="rect">
              <a:avLst/>
            </a:prstGeom>
            <a:effectLst>
              <a:glow rad="228600">
                <a:srgbClr val="FFFFFF"/>
              </a:glow>
            </a:effectLst>
          </p:spPr>
        </p:pic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66E221BC-12BA-44DC-8968-67717CEDA60A}"/>
                </a:ext>
              </a:extLst>
            </p:cNvPr>
            <p:cNvGrpSpPr/>
            <p:nvPr userDrawn="1"/>
          </p:nvGrpSpPr>
          <p:grpSpPr>
            <a:xfrm>
              <a:off x="4519433" y="3221494"/>
              <a:ext cx="721220" cy="555175"/>
              <a:chOff x="5343975" y="4058097"/>
              <a:chExt cx="1102766" cy="848878"/>
            </a:xfrm>
            <a:solidFill>
              <a:srgbClr val="FFFFFF"/>
            </a:solidFill>
          </p:grpSpPr>
          <p:sp>
            <p:nvSpPr>
              <p:cNvPr id="358" name="Freeform 179">
                <a:extLst>
                  <a:ext uri="{FF2B5EF4-FFF2-40B4-BE49-F238E27FC236}">
                    <a16:creationId xmlns:a16="http://schemas.microsoft.com/office/drawing/2014/main" id="{0DD8BCE8-6D0C-4AA2-8CCE-B8848EF69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429" y="4387570"/>
                <a:ext cx="56204" cy="13567"/>
              </a:xfrm>
              <a:custGeom>
                <a:avLst/>
                <a:gdLst>
                  <a:gd name="T0" fmla="*/ 19 w 19"/>
                  <a:gd name="T1" fmla="*/ 1 h 5"/>
                  <a:gd name="T2" fmla="*/ 9 w 19"/>
                  <a:gd name="T3" fmla="*/ 5 h 5"/>
                  <a:gd name="T4" fmla="*/ 4 w 19"/>
                  <a:gd name="T5" fmla="*/ 4 h 5"/>
                  <a:gd name="T6" fmla="*/ 0 w 19"/>
                  <a:gd name="T7" fmla="*/ 0 h 5"/>
                  <a:gd name="T8" fmla="*/ 5 w 19"/>
                  <a:gd name="T9" fmla="*/ 3 h 5"/>
                  <a:gd name="T10" fmla="*/ 10 w 19"/>
                  <a:gd name="T11" fmla="*/ 3 h 5"/>
                  <a:gd name="T12" fmla="*/ 19 w 19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19" y="1"/>
                    </a:moveTo>
                    <a:cubicBezTo>
                      <a:pt x="17" y="4"/>
                      <a:pt x="13" y="5"/>
                      <a:pt x="9" y="5"/>
                    </a:cubicBezTo>
                    <a:cubicBezTo>
                      <a:pt x="8" y="5"/>
                      <a:pt x="6" y="5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6" y="3"/>
                      <a:pt x="8" y="3"/>
                      <a:pt x="10" y="3"/>
                    </a:cubicBezTo>
                    <a:cubicBezTo>
                      <a:pt x="13" y="4"/>
                      <a:pt x="16" y="2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9" name="Freeform 180">
                <a:extLst>
                  <a:ext uri="{FF2B5EF4-FFF2-40B4-BE49-F238E27FC236}">
                    <a16:creationId xmlns:a16="http://schemas.microsoft.com/office/drawing/2014/main" id="{28563B2E-E192-467E-A5F0-C4E72EEE3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463" y="4122054"/>
                <a:ext cx="255826" cy="261641"/>
              </a:xfrm>
              <a:custGeom>
                <a:avLst/>
                <a:gdLst>
                  <a:gd name="T0" fmla="*/ 36 w 88"/>
                  <a:gd name="T1" fmla="*/ 12 h 90"/>
                  <a:gd name="T2" fmla="*/ 6 w 88"/>
                  <a:gd name="T3" fmla="*/ 70 h 90"/>
                  <a:gd name="T4" fmla="*/ 30 w 88"/>
                  <a:gd name="T5" fmla="*/ 89 h 90"/>
                  <a:gd name="T6" fmla="*/ 23 w 88"/>
                  <a:gd name="T7" fmla="*/ 80 h 90"/>
                  <a:gd name="T8" fmla="*/ 27 w 88"/>
                  <a:gd name="T9" fmla="*/ 32 h 90"/>
                  <a:gd name="T10" fmla="*/ 66 w 88"/>
                  <a:gd name="T11" fmla="*/ 51 h 90"/>
                  <a:gd name="T12" fmla="*/ 55 w 88"/>
                  <a:gd name="T13" fmla="*/ 90 h 90"/>
                  <a:gd name="T14" fmla="*/ 80 w 88"/>
                  <a:gd name="T15" fmla="*/ 71 h 90"/>
                  <a:gd name="T16" fmla="*/ 36 w 88"/>
                  <a:gd name="T17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0">
                    <a:moveTo>
                      <a:pt x="36" y="12"/>
                    </a:moveTo>
                    <a:cubicBezTo>
                      <a:pt x="11" y="6"/>
                      <a:pt x="0" y="52"/>
                      <a:pt x="6" y="70"/>
                    </a:cubicBezTo>
                    <a:cubicBezTo>
                      <a:pt x="10" y="84"/>
                      <a:pt x="30" y="89"/>
                      <a:pt x="30" y="89"/>
                    </a:cubicBezTo>
                    <a:cubicBezTo>
                      <a:pt x="30" y="89"/>
                      <a:pt x="25" y="84"/>
                      <a:pt x="23" y="80"/>
                    </a:cubicBezTo>
                    <a:cubicBezTo>
                      <a:pt x="19" y="70"/>
                      <a:pt x="13" y="50"/>
                      <a:pt x="27" y="32"/>
                    </a:cubicBezTo>
                    <a:cubicBezTo>
                      <a:pt x="39" y="39"/>
                      <a:pt x="65" y="42"/>
                      <a:pt x="66" y="51"/>
                    </a:cubicBezTo>
                    <a:cubicBezTo>
                      <a:pt x="68" y="78"/>
                      <a:pt x="55" y="90"/>
                      <a:pt x="55" y="90"/>
                    </a:cubicBezTo>
                    <a:cubicBezTo>
                      <a:pt x="55" y="90"/>
                      <a:pt x="77" y="81"/>
                      <a:pt x="80" y="71"/>
                    </a:cubicBezTo>
                    <a:cubicBezTo>
                      <a:pt x="88" y="42"/>
                      <a:pt x="67" y="0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0" name="Freeform 181">
                <a:extLst>
                  <a:ext uri="{FF2B5EF4-FFF2-40B4-BE49-F238E27FC236}">
                    <a16:creationId xmlns:a16="http://schemas.microsoft.com/office/drawing/2014/main" id="{037E6DCF-651C-4E3A-86C1-0D06E8CA4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720" y="4389508"/>
                <a:ext cx="60080" cy="106594"/>
              </a:xfrm>
              <a:custGeom>
                <a:avLst/>
                <a:gdLst>
                  <a:gd name="T0" fmla="*/ 12 w 31"/>
                  <a:gd name="T1" fmla="*/ 11 h 55"/>
                  <a:gd name="T2" fmla="*/ 27 w 31"/>
                  <a:gd name="T3" fmla="*/ 0 h 55"/>
                  <a:gd name="T4" fmla="*/ 31 w 31"/>
                  <a:gd name="T5" fmla="*/ 44 h 55"/>
                  <a:gd name="T6" fmla="*/ 0 w 31"/>
                  <a:gd name="T7" fmla="*/ 55 h 55"/>
                  <a:gd name="T8" fmla="*/ 12 w 31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5">
                    <a:moveTo>
                      <a:pt x="12" y="11"/>
                    </a:moveTo>
                    <a:lnTo>
                      <a:pt x="27" y="0"/>
                    </a:lnTo>
                    <a:lnTo>
                      <a:pt x="31" y="44"/>
                    </a:lnTo>
                    <a:lnTo>
                      <a:pt x="0" y="55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1" name="Freeform 182">
                <a:extLst>
                  <a:ext uri="{FF2B5EF4-FFF2-40B4-BE49-F238E27FC236}">
                    <a16:creationId xmlns:a16="http://schemas.microsoft.com/office/drawing/2014/main" id="{7CE49889-797A-49DB-8C2B-71425B593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033" y="4474784"/>
                <a:ext cx="9690" cy="15505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0 h 5"/>
                  <a:gd name="T4" fmla="*/ 0 w 3"/>
                  <a:gd name="T5" fmla="*/ 0 h 5"/>
                  <a:gd name="T6" fmla="*/ 1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2" y="2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2" name="Freeform 183">
                <a:extLst>
                  <a:ext uri="{FF2B5EF4-FFF2-40B4-BE49-F238E27FC236}">
                    <a16:creationId xmlns:a16="http://schemas.microsoft.com/office/drawing/2014/main" id="{260B3637-984A-4EA3-A36E-6AF44ECF9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9138" y="4389508"/>
                <a:ext cx="58142" cy="106594"/>
              </a:xfrm>
              <a:custGeom>
                <a:avLst/>
                <a:gdLst>
                  <a:gd name="T0" fmla="*/ 19 w 30"/>
                  <a:gd name="T1" fmla="*/ 11 h 55"/>
                  <a:gd name="T2" fmla="*/ 4 w 30"/>
                  <a:gd name="T3" fmla="*/ 0 h 55"/>
                  <a:gd name="T4" fmla="*/ 0 w 30"/>
                  <a:gd name="T5" fmla="*/ 44 h 55"/>
                  <a:gd name="T6" fmla="*/ 30 w 30"/>
                  <a:gd name="T7" fmla="*/ 55 h 55"/>
                  <a:gd name="T8" fmla="*/ 19 w 30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5">
                    <a:moveTo>
                      <a:pt x="19" y="11"/>
                    </a:moveTo>
                    <a:lnTo>
                      <a:pt x="4" y="0"/>
                    </a:lnTo>
                    <a:lnTo>
                      <a:pt x="0" y="44"/>
                    </a:lnTo>
                    <a:lnTo>
                      <a:pt x="30" y="55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3" name="Freeform 184">
                <a:extLst>
                  <a:ext uri="{FF2B5EF4-FFF2-40B4-BE49-F238E27FC236}">
                    <a16:creationId xmlns:a16="http://schemas.microsoft.com/office/drawing/2014/main" id="{6DC13DBA-22BF-43B8-95D8-33E4BA2C5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509" y="4486412"/>
                <a:ext cx="75585" cy="162799"/>
              </a:xfrm>
              <a:custGeom>
                <a:avLst/>
                <a:gdLst>
                  <a:gd name="T0" fmla="*/ 5 w 26"/>
                  <a:gd name="T1" fmla="*/ 0 h 56"/>
                  <a:gd name="T2" fmla="*/ 0 w 26"/>
                  <a:gd name="T3" fmla="*/ 56 h 56"/>
                  <a:gd name="T4" fmla="*/ 13 w 26"/>
                  <a:gd name="T5" fmla="*/ 52 h 56"/>
                  <a:gd name="T6" fmla="*/ 26 w 26"/>
                  <a:gd name="T7" fmla="*/ 8 h 56"/>
                  <a:gd name="T8" fmla="*/ 5 w 2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6">
                    <a:moveTo>
                      <a:pt x="5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4" y="55"/>
                      <a:pt x="9" y="54"/>
                      <a:pt x="13" y="52"/>
                    </a:cubicBezTo>
                    <a:cubicBezTo>
                      <a:pt x="16" y="38"/>
                      <a:pt x="21" y="21"/>
                      <a:pt x="26" y="8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4" name="Freeform 185">
                <a:extLst>
                  <a:ext uri="{FF2B5EF4-FFF2-40B4-BE49-F238E27FC236}">
                    <a16:creationId xmlns:a16="http://schemas.microsoft.com/office/drawing/2014/main" id="{46EC7B5F-AD38-4FF9-A502-E2EE5B9CB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961" y="4422456"/>
                <a:ext cx="100780" cy="209312"/>
              </a:xfrm>
              <a:custGeom>
                <a:avLst/>
                <a:gdLst>
                  <a:gd name="T0" fmla="*/ 34 w 34"/>
                  <a:gd name="T1" fmla="*/ 9 h 72"/>
                  <a:gd name="T2" fmla="*/ 5 w 34"/>
                  <a:gd name="T3" fmla="*/ 0 h 72"/>
                  <a:gd name="T4" fmla="*/ 9 w 34"/>
                  <a:gd name="T5" fmla="*/ 15 h 72"/>
                  <a:gd name="T6" fmla="*/ 19 w 34"/>
                  <a:gd name="T7" fmla="*/ 14 h 72"/>
                  <a:gd name="T8" fmla="*/ 12 w 34"/>
                  <a:gd name="T9" fmla="*/ 31 h 72"/>
                  <a:gd name="T10" fmla="*/ 0 w 34"/>
                  <a:gd name="T11" fmla="*/ 72 h 72"/>
                  <a:gd name="T12" fmla="*/ 34 w 34"/>
                  <a:gd name="T13" fmla="*/ 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2">
                    <a:moveTo>
                      <a:pt x="34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8" y="44"/>
                      <a:pt x="4" y="58"/>
                      <a:pt x="0" y="72"/>
                    </a:cubicBezTo>
                    <a:cubicBezTo>
                      <a:pt x="17" y="62"/>
                      <a:pt x="29" y="41"/>
                      <a:pt x="3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5" name="Freeform 186">
                <a:extLst>
                  <a:ext uri="{FF2B5EF4-FFF2-40B4-BE49-F238E27FC236}">
                    <a16:creationId xmlns:a16="http://schemas.microsoft.com/office/drawing/2014/main" id="{66AC351E-67AA-4241-BA8A-81B351847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1615" y="4478660"/>
                <a:ext cx="67833" cy="170551"/>
              </a:xfrm>
              <a:custGeom>
                <a:avLst/>
                <a:gdLst>
                  <a:gd name="T0" fmla="*/ 12 w 23"/>
                  <a:gd name="T1" fmla="*/ 11 h 59"/>
                  <a:gd name="T2" fmla="*/ 0 w 23"/>
                  <a:gd name="T3" fmla="*/ 0 h 59"/>
                  <a:gd name="T4" fmla="*/ 6 w 23"/>
                  <a:gd name="T5" fmla="*/ 59 h 59"/>
                  <a:gd name="T6" fmla="*/ 12 w 23"/>
                  <a:gd name="T7" fmla="*/ 59 h 59"/>
                  <a:gd name="T8" fmla="*/ 18 w 23"/>
                  <a:gd name="T9" fmla="*/ 59 h 59"/>
                  <a:gd name="T10" fmla="*/ 23 w 23"/>
                  <a:gd name="T11" fmla="*/ 0 h 59"/>
                  <a:gd name="T12" fmla="*/ 12 w 23"/>
                  <a:gd name="T13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59">
                    <a:moveTo>
                      <a:pt x="12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8" y="59"/>
                      <a:pt x="10" y="59"/>
                      <a:pt x="12" y="59"/>
                    </a:cubicBezTo>
                    <a:cubicBezTo>
                      <a:pt x="14" y="59"/>
                      <a:pt x="16" y="59"/>
                      <a:pt x="18" y="59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6" name="Freeform 187">
                <a:extLst>
                  <a:ext uri="{FF2B5EF4-FFF2-40B4-BE49-F238E27FC236}">
                    <a16:creationId xmlns:a16="http://schemas.microsoft.com/office/drawing/2014/main" id="{07011B3A-9CAE-4C8F-836B-7976EC427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844" y="4486412"/>
                <a:ext cx="67833" cy="69771"/>
              </a:xfrm>
              <a:custGeom>
                <a:avLst/>
                <a:gdLst>
                  <a:gd name="T0" fmla="*/ 23 w 23"/>
                  <a:gd name="T1" fmla="*/ 24 h 24"/>
                  <a:gd name="T2" fmla="*/ 21 w 23"/>
                  <a:gd name="T3" fmla="*/ 0 h 24"/>
                  <a:gd name="T4" fmla="*/ 0 w 23"/>
                  <a:gd name="T5" fmla="*/ 8 h 24"/>
                  <a:gd name="T6" fmla="*/ 3 w 23"/>
                  <a:gd name="T7" fmla="*/ 17 h 24"/>
                  <a:gd name="T8" fmla="*/ 23 w 2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2" y="14"/>
                      <a:pt x="3" y="17"/>
                    </a:cubicBez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7" name="Freeform 188">
                <a:extLst>
                  <a:ext uri="{FF2B5EF4-FFF2-40B4-BE49-F238E27FC236}">
                    <a16:creationId xmlns:a16="http://schemas.microsoft.com/office/drawing/2014/main" id="{C48C343C-D0E8-4542-BF25-A60A55311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6259" y="4422456"/>
                <a:ext cx="87214" cy="110470"/>
              </a:xfrm>
              <a:custGeom>
                <a:avLst/>
                <a:gdLst>
                  <a:gd name="T0" fmla="*/ 25 w 30"/>
                  <a:gd name="T1" fmla="*/ 38 h 38"/>
                  <a:gd name="T2" fmla="*/ 23 w 30"/>
                  <a:gd name="T3" fmla="*/ 31 h 38"/>
                  <a:gd name="T4" fmla="*/ 16 w 30"/>
                  <a:gd name="T5" fmla="*/ 14 h 38"/>
                  <a:gd name="T6" fmla="*/ 26 w 30"/>
                  <a:gd name="T7" fmla="*/ 15 h 38"/>
                  <a:gd name="T8" fmla="*/ 30 w 30"/>
                  <a:gd name="T9" fmla="*/ 0 h 38"/>
                  <a:gd name="T10" fmla="*/ 0 w 30"/>
                  <a:gd name="T11" fmla="*/ 9 h 38"/>
                  <a:gd name="T12" fmla="*/ 6 w 30"/>
                  <a:gd name="T13" fmla="*/ 32 h 38"/>
                  <a:gd name="T14" fmla="*/ 25 w 30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8">
                    <a:moveTo>
                      <a:pt x="25" y="38"/>
                    </a:moveTo>
                    <a:cubicBezTo>
                      <a:pt x="24" y="35"/>
                      <a:pt x="23" y="33"/>
                      <a:pt x="23" y="31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7"/>
                      <a:pt x="4" y="25"/>
                      <a:pt x="6" y="32"/>
                    </a:cubicBezTo>
                    <a:lnTo>
                      <a:pt x="2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8" name="Freeform 189">
                <a:extLst>
                  <a:ext uri="{FF2B5EF4-FFF2-40B4-BE49-F238E27FC236}">
                    <a16:creationId xmlns:a16="http://schemas.microsoft.com/office/drawing/2014/main" id="{3B3A52E4-ABAB-421E-A786-2BE375DE5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3862" y="4602697"/>
                <a:ext cx="13567" cy="46514"/>
              </a:xfrm>
              <a:custGeom>
                <a:avLst/>
                <a:gdLst>
                  <a:gd name="T0" fmla="*/ 0 w 5"/>
                  <a:gd name="T1" fmla="*/ 15 h 16"/>
                  <a:gd name="T2" fmla="*/ 5 w 5"/>
                  <a:gd name="T3" fmla="*/ 16 h 16"/>
                  <a:gd name="T4" fmla="*/ 3 w 5"/>
                  <a:gd name="T5" fmla="*/ 0 h 16"/>
                  <a:gd name="T6" fmla="*/ 0 w 5"/>
                  <a:gd name="T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2" y="15"/>
                      <a:pt x="3" y="15"/>
                      <a:pt x="5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2" y="10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9" name="Freeform 190">
                <a:extLst>
                  <a:ext uri="{FF2B5EF4-FFF2-40B4-BE49-F238E27FC236}">
                    <a16:creationId xmlns:a16="http://schemas.microsoft.com/office/drawing/2014/main" id="{413CAB41-D788-424C-9E7A-53B2DB860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215" y="4474784"/>
                <a:ext cx="9690" cy="1550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2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3"/>
                      <a:pt x="2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0" name="Freeform 191">
                <a:extLst>
                  <a:ext uri="{FF2B5EF4-FFF2-40B4-BE49-F238E27FC236}">
                    <a16:creationId xmlns:a16="http://schemas.microsoft.com/office/drawing/2014/main" id="{3C20290A-83EF-44AC-9356-BB2D1A3F1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3975" y="4412765"/>
                <a:ext cx="137604" cy="228693"/>
              </a:xfrm>
              <a:custGeom>
                <a:avLst/>
                <a:gdLst>
                  <a:gd name="T0" fmla="*/ 26 w 47"/>
                  <a:gd name="T1" fmla="*/ 15 h 78"/>
                  <a:gd name="T2" fmla="*/ 22 w 47"/>
                  <a:gd name="T3" fmla="*/ 14 h 78"/>
                  <a:gd name="T4" fmla="*/ 34 w 47"/>
                  <a:gd name="T5" fmla="*/ 0 h 78"/>
                  <a:gd name="T6" fmla="*/ 0 w 47"/>
                  <a:gd name="T7" fmla="*/ 12 h 78"/>
                  <a:gd name="T8" fmla="*/ 47 w 47"/>
                  <a:gd name="T9" fmla="*/ 78 h 78"/>
                  <a:gd name="T10" fmla="*/ 20 w 47"/>
                  <a:gd name="T11" fmla="*/ 18 h 78"/>
                  <a:gd name="T12" fmla="*/ 26 w 47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26" y="15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53"/>
                      <a:pt x="29" y="71"/>
                      <a:pt x="47" y="78"/>
                    </a:cubicBezTo>
                    <a:cubicBezTo>
                      <a:pt x="20" y="18"/>
                      <a:pt x="20" y="18"/>
                      <a:pt x="20" y="18"/>
                    </a:cubicBez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1" name="Freeform 192">
                <a:extLst>
                  <a:ext uri="{FF2B5EF4-FFF2-40B4-BE49-F238E27FC236}">
                    <a16:creationId xmlns:a16="http://schemas.microsoft.com/office/drawing/2014/main" id="{B79A57E3-2AFC-4AA1-A133-DD2C03BCD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721" y="4381756"/>
                <a:ext cx="63957" cy="91090"/>
              </a:xfrm>
              <a:custGeom>
                <a:avLst/>
                <a:gdLst>
                  <a:gd name="T0" fmla="*/ 0 w 22"/>
                  <a:gd name="T1" fmla="*/ 18 h 31"/>
                  <a:gd name="T2" fmla="*/ 18 w 22"/>
                  <a:gd name="T3" fmla="*/ 0 h 31"/>
                  <a:gd name="T4" fmla="*/ 19 w 22"/>
                  <a:gd name="T5" fmla="*/ 31 h 31"/>
                  <a:gd name="T6" fmla="*/ 0 w 22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1">
                    <a:moveTo>
                      <a:pt x="0" y="18"/>
                    </a:moveTo>
                    <a:cubicBezTo>
                      <a:pt x="0" y="18"/>
                      <a:pt x="17" y="7"/>
                      <a:pt x="18" y="0"/>
                    </a:cubicBezTo>
                    <a:cubicBezTo>
                      <a:pt x="22" y="11"/>
                      <a:pt x="20" y="25"/>
                      <a:pt x="19" y="31"/>
                    </a:cubicBezTo>
                    <a:cubicBezTo>
                      <a:pt x="14" y="19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2" name="Freeform 193">
                <a:extLst>
                  <a:ext uri="{FF2B5EF4-FFF2-40B4-BE49-F238E27FC236}">
                    <a16:creationId xmlns:a16="http://schemas.microsoft.com/office/drawing/2014/main" id="{DE819656-3E6A-4E0F-B665-562DA731C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950" y="4381756"/>
                <a:ext cx="67833" cy="91090"/>
              </a:xfrm>
              <a:custGeom>
                <a:avLst/>
                <a:gdLst>
                  <a:gd name="T0" fmla="*/ 23 w 23"/>
                  <a:gd name="T1" fmla="*/ 18 h 31"/>
                  <a:gd name="T2" fmla="*/ 5 w 23"/>
                  <a:gd name="T3" fmla="*/ 0 h 31"/>
                  <a:gd name="T4" fmla="*/ 4 w 23"/>
                  <a:gd name="T5" fmla="*/ 31 h 31"/>
                  <a:gd name="T6" fmla="*/ 23 w 23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1">
                    <a:moveTo>
                      <a:pt x="23" y="18"/>
                    </a:moveTo>
                    <a:cubicBezTo>
                      <a:pt x="23" y="18"/>
                      <a:pt x="6" y="7"/>
                      <a:pt x="5" y="0"/>
                    </a:cubicBezTo>
                    <a:cubicBezTo>
                      <a:pt x="0" y="11"/>
                      <a:pt x="2" y="25"/>
                      <a:pt x="4" y="31"/>
                    </a:cubicBezTo>
                    <a:cubicBezTo>
                      <a:pt x="9" y="19"/>
                      <a:pt x="22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3" name="Freeform 194">
                <a:extLst>
                  <a:ext uri="{FF2B5EF4-FFF2-40B4-BE49-F238E27FC236}">
                    <a16:creationId xmlns:a16="http://schemas.microsoft.com/office/drawing/2014/main" id="{E0D08782-5006-41D5-BC1B-BD0168DCE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526" y="4441836"/>
                <a:ext cx="48452" cy="147294"/>
              </a:xfrm>
              <a:custGeom>
                <a:avLst/>
                <a:gdLst>
                  <a:gd name="T0" fmla="*/ 4 w 17"/>
                  <a:gd name="T1" fmla="*/ 8 h 50"/>
                  <a:gd name="T2" fmla="*/ 1 w 17"/>
                  <a:gd name="T3" fmla="*/ 17 h 50"/>
                  <a:gd name="T4" fmla="*/ 8 w 17"/>
                  <a:gd name="T5" fmla="*/ 50 h 50"/>
                  <a:gd name="T6" fmla="*/ 16 w 17"/>
                  <a:gd name="T7" fmla="*/ 16 h 50"/>
                  <a:gd name="T8" fmla="*/ 13 w 17"/>
                  <a:gd name="T9" fmla="*/ 8 h 50"/>
                  <a:gd name="T10" fmla="*/ 13 w 17"/>
                  <a:gd name="T11" fmla="*/ 8 h 50"/>
                  <a:gd name="T12" fmla="*/ 17 w 17"/>
                  <a:gd name="T13" fmla="*/ 3 h 50"/>
                  <a:gd name="T14" fmla="*/ 9 w 17"/>
                  <a:gd name="T15" fmla="*/ 0 h 50"/>
                  <a:gd name="T16" fmla="*/ 8 w 17"/>
                  <a:gd name="T17" fmla="*/ 0 h 50"/>
                  <a:gd name="T18" fmla="*/ 0 w 17"/>
                  <a:gd name="T19" fmla="*/ 3 h 50"/>
                  <a:gd name="T20" fmla="*/ 4 w 17"/>
                  <a:gd name="T21" fmla="*/ 8 h 50"/>
                  <a:gd name="T22" fmla="*/ 4 w 17"/>
                  <a:gd name="T23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50">
                    <a:moveTo>
                      <a:pt x="4" y="8"/>
                    </a:moveTo>
                    <a:cubicBezTo>
                      <a:pt x="2" y="11"/>
                      <a:pt x="1" y="14"/>
                      <a:pt x="1" y="17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3"/>
                      <a:pt x="14" y="11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6" y="4"/>
                      <a:pt x="17" y="3"/>
                    </a:cubicBezTo>
                    <a:cubicBezTo>
                      <a:pt x="13" y="1"/>
                      <a:pt x="10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4" y="1"/>
                      <a:pt x="0" y="3"/>
                    </a:cubicBezTo>
                    <a:cubicBezTo>
                      <a:pt x="1" y="4"/>
                      <a:pt x="2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4" name="Freeform 195">
                <a:extLst>
                  <a:ext uri="{FF2B5EF4-FFF2-40B4-BE49-F238E27FC236}">
                    <a16:creationId xmlns:a16="http://schemas.microsoft.com/office/drawing/2014/main" id="{275CF134-8F74-4F96-98AF-139509FA2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188" y="4141434"/>
                <a:ext cx="199622" cy="164737"/>
              </a:xfrm>
              <a:custGeom>
                <a:avLst/>
                <a:gdLst>
                  <a:gd name="T0" fmla="*/ 42 w 68"/>
                  <a:gd name="T1" fmla="*/ 0 h 56"/>
                  <a:gd name="T2" fmla="*/ 4 w 68"/>
                  <a:gd name="T3" fmla="*/ 35 h 56"/>
                  <a:gd name="T4" fmla="*/ 11 w 68"/>
                  <a:gd name="T5" fmla="*/ 56 h 56"/>
                  <a:gd name="T6" fmla="*/ 10 w 68"/>
                  <a:gd name="T7" fmla="*/ 42 h 56"/>
                  <a:gd name="T8" fmla="*/ 18 w 68"/>
                  <a:gd name="T9" fmla="*/ 28 h 56"/>
                  <a:gd name="T10" fmla="*/ 36 w 68"/>
                  <a:gd name="T11" fmla="*/ 31 h 56"/>
                  <a:gd name="T12" fmla="*/ 53 w 68"/>
                  <a:gd name="T13" fmla="*/ 28 h 56"/>
                  <a:gd name="T14" fmla="*/ 61 w 68"/>
                  <a:gd name="T15" fmla="*/ 41 h 56"/>
                  <a:gd name="T16" fmla="*/ 60 w 68"/>
                  <a:gd name="T17" fmla="*/ 56 h 56"/>
                  <a:gd name="T18" fmla="*/ 66 w 68"/>
                  <a:gd name="T19" fmla="*/ 37 h 56"/>
                  <a:gd name="T20" fmla="*/ 42 w 68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56">
                    <a:moveTo>
                      <a:pt x="42" y="0"/>
                    </a:moveTo>
                    <a:cubicBezTo>
                      <a:pt x="31" y="7"/>
                      <a:pt x="0" y="1"/>
                      <a:pt x="4" y="35"/>
                    </a:cubicBezTo>
                    <a:cubicBezTo>
                      <a:pt x="5" y="42"/>
                      <a:pt x="8" y="50"/>
                      <a:pt x="11" y="56"/>
                    </a:cubicBezTo>
                    <a:cubicBezTo>
                      <a:pt x="11" y="51"/>
                      <a:pt x="10" y="47"/>
                      <a:pt x="10" y="42"/>
                    </a:cubicBezTo>
                    <a:cubicBezTo>
                      <a:pt x="11" y="35"/>
                      <a:pt x="15" y="29"/>
                      <a:pt x="18" y="28"/>
                    </a:cubicBezTo>
                    <a:cubicBezTo>
                      <a:pt x="22" y="28"/>
                      <a:pt x="27" y="31"/>
                      <a:pt x="36" y="31"/>
                    </a:cubicBezTo>
                    <a:cubicBezTo>
                      <a:pt x="44" y="31"/>
                      <a:pt x="49" y="28"/>
                      <a:pt x="53" y="28"/>
                    </a:cubicBezTo>
                    <a:cubicBezTo>
                      <a:pt x="57" y="29"/>
                      <a:pt x="60" y="35"/>
                      <a:pt x="61" y="41"/>
                    </a:cubicBezTo>
                    <a:cubicBezTo>
                      <a:pt x="61" y="46"/>
                      <a:pt x="60" y="51"/>
                      <a:pt x="60" y="56"/>
                    </a:cubicBezTo>
                    <a:cubicBezTo>
                      <a:pt x="63" y="51"/>
                      <a:pt x="65" y="45"/>
                      <a:pt x="66" y="37"/>
                    </a:cubicBezTo>
                    <a:cubicBezTo>
                      <a:pt x="68" y="26"/>
                      <a:pt x="67" y="7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5" name="Freeform 196">
                <a:extLst>
                  <a:ext uri="{FF2B5EF4-FFF2-40B4-BE49-F238E27FC236}">
                    <a16:creationId xmlns:a16="http://schemas.microsoft.com/office/drawing/2014/main" id="{147B8036-0219-49D1-9D2B-796ABFC67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383" y="4308109"/>
                <a:ext cx="162799" cy="85275"/>
              </a:xfrm>
              <a:custGeom>
                <a:avLst/>
                <a:gdLst>
                  <a:gd name="T0" fmla="*/ 55 w 56"/>
                  <a:gd name="T1" fmla="*/ 1 h 29"/>
                  <a:gd name="T2" fmla="*/ 52 w 56"/>
                  <a:gd name="T3" fmla="*/ 3 h 29"/>
                  <a:gd name="T4" fmla="*/ 50 w 56"/>
                  <a:gd name="T5" fmla="*/ 3 h 29"/>
                  <a:gd name="T6" fmla="*/ 50 w 56"/>
                  <a:gd name="T7" fmla="*/ 3 h 29"/>
                  <a:gd name="T8" fmla="*/ 50 w 56"/>
                  <a:gd name="T9" fmla="*/ 3 h 29"/>
                  <a:gd name="T10" fmla="*/ 50 w 56"/>
                  <a:gd name="T11" fmla="*/ 2 h 29"/>
                  <a:gd name="T12" fmla="*/ 48 w 56"/>
                  <a:gd name="T13" fmla="*/ 12 h 29"/>
                  <a:gd name="T14" fmla="*/ 40 w 56"/>
                  <a:gd name="T15" fmla="*/ 23 h 29"/>
                  <a:gd name="T16" fmla="*/ 28 w 56"/>
                  <a:gd name="T17" fmla="*/ 28 h 29"/>
                  <a:gd name="T18" fmla="*/ 15 w 56"/>
                  <a:gd name="T19" fmla="*/ 23 h 29"/>
                  <a:gd name="T20" fmla="*/ 8 w 56"/>
                  <a:gd name="T21" fmla="*/ 12 h 29"/>
                  <a:gd name="T22" fmla="*/ 5 w 56"/>
                  <a:gd name="T23" fmla="*/ 3 h 29"/>
                  <a:gd name="T24" fmla="*/ 5 w 56"/>
                  <a:gd name="T25" fmla="*/ 3 h 29"/>
                  <a:gd name="T26" fmla="*/ 5 w 56"/>
                  <a:gd name="T27" fmla="*/ 3 h 29"/>
                  <a:gd name="T28" fmla="*/ 5 w 56"/>
                  <a:gd name="T29" fmla="*/ 3 h 29"/>
                  <a:gd name="T30" fmla="*/ 5 w 56"/>
                  <a:gd name="T31" fmla="*/ 3 h 29"/>
                  <a:gd name="T32" fmla="*/ 3 w 56"/>
                  <a:gd name="T33" fmla="*/ 3 h 29"/>
                  <a:gd name="T34" fmla="*/ 3 w 56"/>
                  <a:gd name="T35" fmla="*/ 3 h 29"/>
                  <a:gd name="T36" fmla="*/ 3 w 56"/>
                  <a:gd name="T37" fmla="*/ 3 h 29"/>
                  <a:gd name="T38" fmla="*/ 0 w 56"/>
                  <a:gd name="T39" fmla="*/ 1 h 29"/>
                  <a:gd name="T40" fmla="*/ 0 w 56"/>
                  <a:gd name="T41" fmla="*/ 1 h 29"/>
                  <a:gd name="T42" fmla="*/ 0 w 56"/>
                  <a:gd name="T43" fmla="*/ 3 h 29"/>
                  <a:gd name="T44" fmla="*/ 4 w 56"/>
                  <a:gd name="T45" fmla="*/ 6 h 29"/>
                  <a:gd name="T46" fmla="*/ 6 w 56"/>
                  <a:gd name="T47" fmla="*/ 13 h 29"/>
                  <a:gd name="T48" fmla="*/ 14 w 56"/>
                  <a:gd name="T49" fmla="*/ 25 h 29"/>
                  <a:gd name="T50" fmla="*/ 28 w 56"/>
                  <a:gd name="T51" fmla="*/ 29 h 29"/>
                  <a:gd name="T52" fmla="*/ 41 w 56"/>
                  <a:gd name="T53" fmla="*/ 24 h 29"/>
                  <a:gd name="T54" fmla="*/ 49 w 56"/>
                  <a:gd name="T55" fmla="*/ 12 h 29"/>
                  <a:gd name="T56" fmla="*/ 51 w 56"/>
                  <a:gd name="T57" fmla="*/ 6 h 29"/>
                  <a:gd name="T58" fmla="*/ 55 w 56"/>
                  <a:gd name="T59" fmla="*/ 3 h 29"/>
                  <a:gd name="T60" fmla="*/ 56 w 56"/>
                  <a:gd name="T61" fmla="*/ 0 h 29"/>
                  <a:gd name="T62" fmla="*/ 55 w 56"/>
                  <a:gd name="T6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29">
                    <a:moveTo>
                      <a:pt x="55" y="1"/>
                    </a:moveTo>
                    <a:cubicBezTo>
                      <a:pt x="54" y="2"/>
                      <a:pt x="53" y="3"/>
                      <a:pt x="52" y="3"/>
                    </a:cubicBezTo>
                    <a:cubicBezTo>
                      <a:pt x="51" y="3"/>
                      <a:pt x="51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2"/>
                      <a:pt x="50" y="2"/>
                    </a:cubicBezTo>
                    <a:cubicBezTo>
                      <a:pt x="49" y="6"/>
                      <a:pt x="49" y="9"/>
                      <a:pt x="48" y="12"/>
                    </a:cubicBezTo>
                    <a:cubicBezTo>
                      <a:pt x="46" y="16"/>
                      <a:pt x="44" y="20"/>
                      <a:pt x="40" y="23"/>
                    </a:cubicBezTo>
                    <a:cubicBezTo>
                      <a:pt x="37" y="26"/>
                      <a:pt x="32" y="28"/>
                      <a:pt x="28" y="28"/>
                    </a:cubicBezTo>
                    <a:cubicBezTo>
                      <a:pt x="23" y="28"/>
                      <a:pt x="19" y="26"/>
                      <a:pt x="15" y="23"/>
                    </a:cubicBezTo>
                    <a:cubicBezTo>
                      <a:pt x="12" y="21"/>
                      <a:pt x="10" y="16"/>
                      <a:pt x="8" y="12"/>
                    </a:cubicBezTo>
                    <a:cubicBezTo>
                      <a:pt x="7" y="9"/>
                      <a:pt x="6" y="6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2" y="6"/>
                      <a:pt x="4" y="6"/>
                    </a:cubicBezTo>
                    <a:cubicBezTo>
                      <a:pt x="4" y="8"/>
                      <a:pt x="5" y="11"/>
                      <a:pt x="6" y="13"/>
                    </a:cubicBezTo>
                    <a:cubicBezTo>
                      <a:pt x="8" y="17"/>
                      <a:pt x="10" y="22"/>
                      <a:pt x="14" y="25"/>
                    </a:cubicBezTo>
                    <a:cubicBezTo>
                      <a:pt x="18" y="28"/>
                      <a:pt x="23" y="29"/>
                      <a:pt x="28" y="29"/>
                    </a:cubicBezTo>
                    <a:cubicBezTo>
                      <a:pt x="33" y="29"/>
                      <a:pt x="38" y="28"/>
                      <a:pt x="41" y="24"/>
                    </a:cubicBezTo>
                    <a:cubicBezTo>
                      <a:pt x="45" y="21"/>
                      <a:pt x="48" y="17"/>
                      <a:pt x="49" y="12"/>
                    </a:cubicBezTo>
                    <a:cubicBezTo>
                      <a:pt x="50" y="10"/>
                      <a:pt x="51" y="8"/>
                      <a:pt x="51" y="6"/>
                    </a:cubicBezTo>
                    <a:cubicBezTo>
                      <a:pt x="53" y="6"/>
                      <a:pt x="55" y="6"/>
                      <a:pt x="55" y="3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5" y="1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6" name="Freeform 197">
                <a:extLst>
                  <a:ext uri="{FF2B5EF4-FFF2-40B4-BE49-F238E27FC236}">
                    <a16:creationId xmlns:a16="http://schemas.microsoft.com/office/drawing/2014/main" id="{19C65CA1-779C-4783-9DA8-B5DD27F26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746" y="4401137"/>
                <a:ext cx="250012" cy="248074"/>
              </a:xfrm>
              <a:custGeom>
                <a:avLst/>
                <a:gdLst>
                  <a:gd name="T0" fmla="*/ 55 w 85"/>
                  <a:gd name="T1" fmla="*/ 60 h 85"/>
                  <a:gd name="T2" fmla="*/ 55 w 85"/>
                  <a:gd name="T3" fmla="*/ 55 h 85"/>
                  <a:gd name="T4" fmla="*/ 72 w 85"/>
                  <a:gd name="T5" fmla="*/ 49 h 85"/>
                  <a:gd name="T6" fmla="*/ 85 w 85"/>
                  <a:gd name="T7" fmla="*/ 24 h 85"/>
                  <a:gd name="T8" fmla="*/ 73 w 85"/>
                  <a:gd name="T9" fmla="*/ 19 h 85"/>
                  <a:gd name="T10" fmla="*/ 80 w 85"/>
                  <a:gd name="T11" fmla="*/ 17 h 85"/>
                  <a:gd name="T12" fmla="*/ 66 w 85"/>
                  <a:gd name="T13" fmla="*/ 1 h 85"/>
                  <a:gd name="T14" fmla="*/ 65 w 85"/>
                  <a:gd name="T15" fmla="*/ 25 h 85"/>
                  <a:gd name="T16" fmla="*/ 63 w 85"/>
                  <a:gd name="T17" fmla="*/ 34 h 85"/>
                  <a:gd name="T18" fmla="*/ 59 w 85"/>
                  <a:gd name="T19" fmla="*/ 25 h 85"/>
                  <a:gd name="T20" fmla="*/ 56 w 85"/>
                  <a:gd name="T21" fmla="*/ 20 h 85"/>
                  <a:gd name="T22" fmla="*/ 42 w 85"/>
                  <a:gd name="T23" fmla="*/ 80 h 85"/>
                  <a:gd name="T24" fmla="*/ 29 w 85"/>
                  <a:gd name="T25" fmla="*/ 21 h 85"/>
                  <a:gd name="T26" fmla="*/ 26 w 85"/>
                  <a:gd name="T27" fmla="*/ 25 h 85"/>
                  <a:gd name="T28" fmla="*/ 22 w 85"/>
                  <a:gd name="T29" fmla="*/ 34 h 85"/>
                  <a:gd name="T30" fmla="*/ 19 w 85"/>
                  <a:gd name="T31" fmla="*/ 25 h 85"/>
                  <a:gd name="T32" fmla="*/ 19 w 85"/>
                  <a:gd name="T33" fmla="*/ 0 h 85"/>
                  <a:gd name="T34" fmla="*/ 5 w 85"/>
                  <a:gd name="T35" fmla="*/ 16 h 85"/>
                  <a:gd name="T36" fmla="*/ 12 w 85"/>
                  <a:gd name="T37" fmla="*/ 18 h 85"/>
                  <a:gd name="T38" fmla="*/ 0 w 85"/>
                  <a:gd name="T39" fmla="*/ 23 h 85"/>
                  <a:gd name="T40" fmla="*/ 28 w 85"/>
                  <a:gd name="T41" fmla="*/ 83 h 85"/>
                  <a:gd name="T42" fmla="*/ 41 w 85"/>
                  <a:gd name="T43" fmla="*/ 85 h 85"/>
                  <a:gd name="T44" fmla="*/ 56 w 85"/>
                  <a:gd name="T45" fmla="*/ 83 h 85"/>
                  <a:gd name="T46" fmla="*/ 58 w 85"/>
                  <a:gd name="T47" fmla="*/ 78 h 85"/>
                  <a:gd name="T48" fmla="*/ 55 w 85"/>
                  <a:gd name="T49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85">
                    <a:moveTo>
                      <a:pt x="55" y="60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11"/>
                      <a:pt x="66" y="20"/>
                      <a:pt x="65" y="25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8" y="23"/>
                      <a:pt x="57" y="22"/>
                      <a:pt x="56" y="2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2"/>
                      <a:pt x="27" y="24"/>
                      <a:pt x="26" y="2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0"/>
                      <a:pt x="17" y="10"/>
                      <a:pt x="19" y="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33" y="85"/>
                      <a:pt x="38" y="85"/>
                      <a:pt x="41" y="85"/>
                    </a:cubicBezTo>
                    <a:cubicBezTo>
                      <a:pt x="45" y="85"/>
                      <a:pt x="50" y="85"/>
                      <a:pt x="56" y="8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2"/>
                      <a:pt x="56" y="66"/>
                      <a:pt x="5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7" name="Freeform 198">
                <a:extLst>
                  <a:ext uri="{FF2B5EF4-FFF2-40B4-BE49-F238E27FC236}">
                    <a16:creationId xmlns:a16="http://schemas.microsoft.com/office/drawing/2014/main" id="{72312AE6-8B12-441A-9968-8459502F7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11" y="4412765"/>
                <a:ext cx="96904" cy="129851"/>
              </a:xfrm>
              <a:custGeom>
                <a:avLst/>
                <a:gdLst>
                  <a:gd name="T0" fmla="*/ 10 w 33"/>
                  <a:gd name="T1" fmla="*/ 16 h 44"/>
                  <a:gd name="T2" fmla="*/ 15 w 33"/>
                  <a:gd name="T3" fmla="*/ 19 h 44"/>
                  <a:gd name="T4" fmla="*/ 3 w 33"/>
                  <a:gd name="T5" fmla="*/ 44 h 44"/>
                  <a:gd name="T6" fmla="*/ 28 w 33"/>
                  <a:gd name="T7" fmla="*/ 35 h 44"/>
                  <a:gd name="T8" fmla="*/ 33 w 33"/>
                  <a:gd name="T9" fmla="*/ 11 h 44"/>
                  <a:gd name="T10" fmla="*/ 0 w 33"/>
                  <a:gd name="T11" fmla="*/ 0 h 44"/>
                  <a:gd name="T12" fmla="*/ 13 w 33"/>
                  <a:gd name="T13" fmla="*/ 15 h 44"/>
                  <a:gd name="T14" fmla="*/ 10 w 33"/>
                  <a:gd name="T15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44">
                    <a:moveTo>
                      <a:pt x="10" y="16"/>
                    </a:moveTo>
                    <a:cubicBezTo>
                      <a:pt x="15" y="19"/>
                      <a:pt x="15" y="19"/>
                      <a:pt x="15" y="19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28"/>
                      <a:pt x="32" y="20"/>
                      <a:pt x="33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5"/>
                      <a:pt x="13" y="15"/>
                      <a:pt x="13" y="15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8" name="Freeform 199">
                <a:extLst>
                  <a:ext uri="{FF2B5EF4-FFF2-40B4-BE49-F238E27FC236}">
                    <a16:creationId xmlns:a16="http://schemas.microsoft.com/office/drawing/2014/main" id="{B62658C9-D981-4E0A-B567-D22E27778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09" y="4360437"/>
                <a:ext cx="236446" cy="135665"/>
              </a:xfrm>
              <a:custGeom>
                <a:avLst/>
                <a:gdLst>
                  <a:gd name="T0" fmla="*/ 77 w 81"/>
                  <a:gd name="T1" fmla="*/ 5 h 46"/>
                  <a:gd name="T2" fmla="*/ 41 w 81"/>
                  <a:gd name="T3" fmla="*/ 42 h 46"/>
                  <a:gd name="T4" fmla="*/ 4 w 81"/>
                  <a:gd name="T5" fmla="*/ 5 h 46"/>
                  <a:gd name="T6" fmla="*/ 0 w 81"/>
                  <a:gd name="T7" fmla="*/ 0 h 46"/>
                  <a:gd name="T8" fmla="*/ 41 w 81"/>
                  <a:gd name="T9" fmla="*/ 46 h 46"/>
                  <a:gd name="T10" fmla="*/ 81 w 81"/>
                  <a:gd name="T11" fmla="*/ 0 h 46"/>
                  <a:gd name="T12" fmla="*/ 77 w 81"/>
                  <a:gd name="T1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77" y="5"/>
                    </a:moveTo>
                    <a:cubicBezTo>
                      <a:pt x="72" y="25"/>
                      <a:pt x="62" y="42"/>
                      <a:pt x="41" y="42"/>
                    </a:cubicBezTo>
                    <a:cubicBezTo>
                      <a:pt x="20" y="42"/>
                      <a:pt x="9" y="25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4" y="24"/>
                      <a:pt x="15" y="46"/>
                      <a:pt x="41" y="46"/>
                    </a:cubicBezTo>
                    <a:cubicBezTo>
                      <a:pt x="66" y="46"/>
                      <a:pt x="77" y="24"/>
                      <a:pt x="81" y="0"/>
                    </a:cubicBezTo>
                    <a:cubicBezTo>
                      <a:pt x="80" y="2"/>
                      <a:pt x="79" y="4"/>
                      <a:pt x="7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9" name="Freeform 200">
                <a:extLst>
                  <a:ext uri="{FF2B5EF4-FFF2-40B4-BE49-F238E27FC236}">
                    <a16:creationId xmlns:a16="http://schemas.microsoft.com/office/drawing/2014/main" id="{7D391CD3-C5F4-4919-9DAE-B1654A497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971" y="4058097"/>
                <a:ext cx="333349" cy="220941"/>
              </a:xfrm>
              <a:custGeom>
                <a:avLst/>
                <a:gdLst>
                  <a:gd name="T0" fmla="*/ 27 w 114"/>
                  <a:gd name="T1" fmla="*/ 17 h 76"/>
                  <a:gd name="T2" fmla="*/ 4 w 114"/>
                  <a:gd name="T3" fmla="*/ 64 h 76"/>
                  <a:gd name="T4" fmla="*/ 6 w 114"/>
                  <a:gd name="T5" fmla="*/ 76 h 76"/>
                  <a:gd name="T6" fmla="*/ 11 w 114"/>
                  <a:gd name="T7" fmla="*/ 75 h 76"/>
                  <a:gd name="T8" fmla="*/ 15 w 114"/>
                  <a:gd name="T9" fmla="*/ 74 h 76"/>
                  <a:gd name="T10" fmla="*/ 15 w 114"/>
                  <a:gd name="T11" fmla="*/ 71 h 76"/>
                  <a:gd name="T12" fmla="*/ 15 w 114"/>
                  <a:gd name="T13" fmla="*/ 69 h 76"/>
                  <a:gd name="T14" fmla="*/ 28 w 114"/>
                  <a:gd name="T15" fmla="*/ 52 h 76"/>
                  <a:gd name="T16" fmla="*/ 57 w 114"/>
                  <a:gd name="T17" fmla="*/ 70 h 76"/>
                  <a:gd name="T18" fmla="*/ 96 w 114"/>
                  <a:gd name="T19" fmla="*/ 71 h 76"/>
                  <a:gd name="T20" fmla="*/ 96 w 114"/>
                  <a:gd name="T21" fmla="*/ 71 h 76"/>
                  <a:gd name="T22" fmla="*/ 96 w 114"/>
                  <a:gd name="T23" fmla="*/ 74 h 76"/>
                  <a:gd name="T24" fmla="*/ 100 w 114"/>
                  <a:gd name="T25" fmla="*/ 75 h 76"/>
                  <a:gd name="T26" fmla="*/ 105 w 114"/>
                  <a:gd name="T27" fmla="*/ 76 h 76"/>
                  <a:gd name="T28" fmla="*/ 106 w 114"/>
                  <a:gd name="T29" fmla="*/ 67 h 76"/>
                  <a:gd name="T30" fmla="*/ 27 w 114"/>
                  <a:gd name="T31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76">
                    <a:moveTo>
                      <a:pt x="27" y="17"/>
                    </a:moveTo>
                    <a:cubicBezTo>
                      <a:pt x="17" y="17"/>
                      <a:pt x="0" y="29"/>
                      <a:pt x="4" y="64"/>
                    </a:cubicBezTo>
                    <a:cubicBezTo>
                      <a:pt x="4" y="68"/>
                      <a:pt x="6" y="76"/>
                      <a:pt x="6" y="76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4"/>
                      <a:pt x="14" y="74"/>
                      <a:pt x="15" y="74"/>
                    </a:cubicBezTo>
                    <a:cubicBezTo>
                      <a:pt x="15" y="73"/>
                      <a:pt x="15" y="72"/>
                      <a:pt x="15" y="71"/>
                    </a:cubicBezTo>
                    <a:cubicBezTo>
                      <a:pt x="15" y="70"/>
                      <a:pt x="15" y="70"/>
                      <a:pt x="15" y="69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4" y="59"/>
                      <a:pt x="45" y="65"/>
                      <a:pt x="57" y="70"/>
                    </a:cubicBezTo>
                    <a:cubicBezTo>
                      <a:pt x="72" y="75"/>
                      <a:pt x="86" y="75"/>
                      <a:pt x="96" y="7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6" y="72"/>
                      <a:pt x="96" y="73"/>
                      <a:pt x="96" y="74"/>
                    </a:cubicBezTo>
                    <a:cubicBezTo>
                      <a:pt x="97" y="74"/>
                      <a:pt x="99" y="74"/>
                      <a:pt x="100" y="75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5" y="76"/>
                      <a:pt x="106" y="70"/>
                      <a:pt x="106" y="67"/>
                    </a:cubicBezTo>
                    <a:cubicBezTo>
                      <a:pt x="114" y="1"/>
                      <a:pt x="46" y="0"/>
                      <a:pt x="2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0" name="Freeform 201">
                <a:extLst>
                  <a:ext uri="{FF2B5EF4-FFF2-40B4-BE49-F238E27FC236}">
                    <a16:creationId xmlns:a16="http://schemas.microsoft.com/office/drawing/2014/main" id="{676A7B10-6F21-41CA-88EC-ED9423E7AB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5857" y="4279038"/>
                <a:ext cx="253888" cy="93028"/>
              </a:xfrm>
              <a:custGeom>
                <a:avLst/>
                <a:gdLst>
                  <a:gd name="T0" fmla="*/ 87 w 87"/>
                  <a:gd name="T1" fmla="*/ 4 h 32"/>
                  <a:gd name="T2" fmla="*/ 44 w 87"/>
                  <a:gd name="T3" fmla="*/ 7 h 32"/>
                  <a:gd name="T4" fmla="*/ 0 w 87"/>
                  <a:gd name="T5" fmla="*/ 4 h 32"/>
                  <a:gd name="T6" fmla="*/ 0 w 87"/>
                  <a:gd name="T7" fmla="*/ 10 h 32"/>
                  <a:gd name="T8" fmla="*/ 20 w 87"/>
                  <a:gd name="T9" fmla="*/ 32 h 32"/>
                  <a:gd name="T10" fmla="*/ 34 w 87"/>
                  <a:gd name="T11" fmla="*/ 28 h 32"/>
                  <a:gd name="T12" fmla="*/ 41 w 87"/>
                  <a:gd name="T13" fmla="*/ 14 h 32"/>
                  <a:gd name="T14" fmla="*/ 46 w 87"/>
                  <a:gd name="T15" fmla="*/ 14 h 32"/>
                  <a:gd name="T16" fmla="*/ 53 w 87"/>
                  <a:gd name="T17" fmla="*/ 28 h 32"/>
                  <a:gd name="T18" fmla="*/ 67 w 87"/>
                  <a:gd name="T19" fmla="*/ 32 h 32"/>
                  <a:gd name="T20" fmla="*/ 87 w 87"/>
                  <a:gd name="T21" fmla="*/ 10 h 32"/>
                  <a:gd name="T22" fmla="*/ 87 w 87"/>
                  <a:gd name="T23" fmla="*/ 4 h 32"/>
                  <a:gd name="T24" fmla="*/ 21 w 87"/>
                  <a:gd name="T25" fmla="*/ 29 h 32"/>
                  <a:gd name="T26" fmla="*/ 7 w 87"/>
                  <a:gd name="T27" fmla="*/ 9 h 32"/>
                  <a:gd name="T28" fmla="*/ 22 w 87"/>
                  <a:gd name="T29" fmla="*/ 6 h 32"/>
                  <a:gd name="T30" fmla="*/ 35 w 87"/>
                  <a:gd name="T31" fmla="*/ 10 h 32"/>
                  <a:gd name="T32" fmla="*/ 21 w 87"/>
                  <a:gd name="T33" fmla="*/ 29 h 32"/>
                  <a:gd name="T34" fmla="*/ 66 w 87"/>
                  <a:gd name="T35" fmla="*/ 29 h 32"/>
                  <a:gd name="T36" fmla="*/ 52 w 87"/>
                  <a:gd name="T37" fmla="*/ 10 h 32"/>
                  <a:gd name="T38" fmla="*/ 65 w 87"/>
                  <a:gd name="T39" fmla="*/ 6 h 32"/>
                  <a:gd name="T40" fmla="*/ 80 w 87"/>
                  <a:gd name="T41" fmla="*/ 9 h 32"/>
                  <a:gd name="T42" fmla="*/ 66 w 87"/>
                  <a:gd name="T43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7" h="32">
                    <a:moveTo>
                      <a:pt x="87" y="4"/>
                    </a:moveTo>
                    <a:cubicBezTo>
                      <a:pt x="68" y="0"/>
                      <a:pt x="48" y="7"/>
                      <a:pt x="44" y="7"/>
                    </a:cubicBezTo>
                    <a:cubicBezTo>
                      <a:pt x="39" y="7"/>
                      <a:pt x="19" y="0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13"/>
                      <a:pt x="0" y="29"/>
                      <a:pt x="20" y="32"/>
                    </a:cubicBezTo>
                    <a:cubicBezTo>
                      <a:pt x="25" y="32"/>
                      <a:pt x="30" y="31"/>
                      <a:pt x="34" y="28"/>
                    </a:cubicBezTo>
                    <a:cubicBezTo>
                      <a:pt x="40" y="22"/>
                      <a:pt x="39" y="16"/>
                      <a:pt x="41" y="14"/>
                    </a:cubicBezTo>
                    <a:cubicBezTo>
                      <a:pt x="43" y="13"/>
                      <a:pt x="44" y="13"/>
                      <a:pt x="46" y="14"/>
                    </a:cubicBezTo>
                    <a:cubicBezTo>
                      <a:pt x="48" y="16"/>
                      <a:pt x="47" y="22"/>
                      <a:pt x="53" y="28"/>
                    </a:cubicBezTo>
                    <a:cubicBezTo>
                      <a:pt x="57" y="31"/>
                      <a:pt x="62" y="32"/>
                      <a:pt x="67" y="32"/>
                    </a:cubicBezTo>
                    <a:cubicBezTo>
                      <a:pt x="87" y="29"/>
                      <a:pt x="81" y="13"/>
                      <a:pt x="87" y="10"/>
                    </a:cubicBezTo>
                    <a:cubicBezTo>
                      <a:pt x="87" y="10"/>
                      <a:pt x="87" y="10"/>
                      <a:pt x="87" y="4"/>
                    </a:cubicBezTo>
                    <a:close/>
                    <a:moveTo>
                      <a:pt x="21" y="29"/>
                    </a:moveTo>
                    <a:cubicBezTo>
                      <a:pt x="5" y="29"/>
                      <a:pt x="6" y="12"/>
                      <a:pt x="7" y="9"/>
                    </a:cubicBezTo>
                    <a:cubicBezTo>
                      <a:pt x="8" y="6"/>
                      <a:pt x="17" y="6"/>
                      <a:pt x="22" y="6"/>
                    </a:cubicBezTo>
                    <a:cubicBezTo>
                      <a:pt x="28" y="6"/>
                      <a:pt x="33" y="7"/>
                      <a:pt x="35" y="10"/>
                    </a:cubicBezTo>
                    <a:cubicBezTo>
                      <a:pt x="38" y="13"/>
                      <a:pt x="38" y="30"/>
                      <a:pt x="21" y="29"/>
                    </a:cubicBezTo>
                    <a:close/>
                    <a:moveTo>
                      <a:pt x="66" y="29"/>
                    </a:moveTo>
                    <a:cubicBezTo>
                      <a:pt x="49" y="30"/>
                      <a:pt x="49" y="13"/>
                      <a:pt x="52" y="10"/>
                    </a:cubicBezTo>
                    <a:cubicBezTo>
                      <a:pt x="54" y="7"/>
                      <a:pt x="59" y="6"/>
                      <a:pt x="65" y="6"/>
                    </a:cubicBezTo>
                    <a:cubicBezTo>
                      <a:pt x="70" y="6"/>
                      <a:pt x="79" y="6"/>
                      <a:pt x="80" y="9"/>
                    </a:cubicBezTo>
                    <a:cubicBezTo>
                      <a:pt x="81" y="12"/>
                      <a:pt x="82" y="29"/>
                      <a:pt x="6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1" name="Freeform 202">
                <a:extLst>
                  <a:ext uri="{FF2B5EF4-FFF2-40B4-BE49-F238E27FC236}">
                    <a16:creationId xmlns:a16="http://schemas.microsoft.com/office/drawing/2014/main" id="{AC3281B3-4911-4EED-8F3F-BB7C8B6E5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770" y="4463155"/>
                <a:ext cx="108532" cy="149232"/>
              </a:xfrm>
              <a:custGeom>
                <a:avLst/>
                <a:gdLst>
                  <a:gd name="T0" fmla="*/ 0 w 37"/>
                  <a:gd name="T1" fmla="*/ 30 h 51"/>
                  <a:gd name="T2" fmla="*/ 29 w 37"/>
                  <a:gd name="T3" fmla="*/ 0 h 51"/>
                  <a:gd name="T4" fmla="*/ 31 w 37"/>
                  <a:gd name="T5" fmla="*/ 51 h 51"/>
                  <a:gd name="T6" fmla="*/ 0 w 37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1">
                    <a:moveTo>
                      <a:pt x="0" y="30"/>
                    </a:moveTo>
                    <a:cubicBezTo>
                      <a:pt x="0" y="30"/>
                      <a:pt x="28" y="12"/>
                      <a:pt x="29" y="0"/>
                    </a:cubicBezTo>
                    <a:cubicBezTo>
                      <a:pt x="37" y="19"/>
                      <a:pt x="33" y="41"/>
                      <a:pt x="31" y="51"/>
                    </a:cubicBezTo>
                    <a:cubicBezTo>
                      <a:pt x="22" y="32"/>
                      <a:pt x="2" y="3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2" name="Freeform 203">
                <a:extLst>
                  <a:ext uri="{FF2B5EF4-FFF2-40B4-BE49-F238E27FC236}">
                    <a16:creationId xmlns:a16="http://schemas.microsoft.com/office/drawing/2014/main" id="{A976F93E-7F98-4FBD-86FE-94AA92581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299" y="4463155"/>
                <a:ext cx="104656" cy="149232"/>
              </a:xfrm>
              <a:custGeom>
                <a:avLst/>
                <a:gdLst>
                  <a:gd name="T0" fmla="*/ 36 w 36"/>
                  <a:gd name="T1" fmla="*/ 30 h 51"/>
                  <a:gd name="T2" fmla="*/ 7 w 36"/>
                  <a:gd name="T3" fmla="*/ 0 h 51"/>
                  <a:gd name="T4" fmla="*/ 5 w 36"/>
                  <a:gd name="T5" fmla="*/ 51 h 51"/>
                  <a:gd name="T6" fmla="*/ 36 w 36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1">
                    <a:moveTo>
                      <a:pt x="36" y="30"/>
                    </a:moveTo>
                    <a:cubicBezTo>
                      <a:pt x="36" y="30"/>
                      <a:pt x="9" y="12"/>
                      <a:pt x="7" y="0"/>
                    </a:cubicBezTo>
                    <a:cubicBezTo>
                      <a:pt x="0" y="19"/>
                      <a:pt x="3" y="41"/>
                      <a:pt x="5" y="51"/>
                    </a:cubicBezTo>
                    <a:cubicBezTo>
                      <a:pt x="14" y="32"/>
                      <a:pt x="34" y="30"/>
                      <a:pt x="3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3" name="Freeform 204">
                <a:extLst>
                  <a:ext uri="{FF2B5EF4-FFF2-40B4-BE49-F238E27FC236}">
                    <a16:creationId xmlns:a16="http://schemas.microsoft.com/office/drawing/2014/main" id="{1580D61C-C0FD-4937-A8FA-432989E6D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070" y="4565874"/>
                <a:ext cx="75585" cy="238384"/>
              </a:xfrm>
              <a:custGeom>
                <a:avLst/>
                <a:gdLst>
                  <a:gd name="T0" fmla="*/ 5 w 26"/>
                  <a:gd name="T1" fmla="*/ 13 h 82"/>
                  <a:gd name="T2" fmla="*/ 0 w 26"/>
                  <a:gd name="T3" fmla="*/ 27 h 82"/>
                  <a:gd name="T4" fmla="*/ 12 w 26"/>
                  <a:gd name="T5" fmla="*/ 82 h 82"/>
                  <a:gd name="T6" fmla="*/ 25 w 26"/>
                  <a:gd name="T7" fmla="*/ 25 h 82"/>
                  <a:gd name="T8" fmla="*/ 21 w 26"/>
                  <a:gd name="T9" fmla="*/ 14 h 82"/>
                  <a:gd name="T10" fmla="*/ 21 w 26"/>
                  <a:gd name="T11" fmla="*/ 13 h 82"/>
                  <a:gd name="T12" fmla="*/ 26 w 26"/>
                  <a:gd name="T13" fmla="*/ 4 h 82"/>
                  <a:gd name="T14" fmla="*/ 14 w 26"/>
                  <a:gd name="T15" fmla="*/ 0 h 82"/>
                  <a:gd name="T16" fmla="*/ 12 w 26"/>
                  <a:gd name="T17" fmla="*/ 0 h 82"/>
                  <a:gd name="T18" fmla="*/ 0 w 26"/>
                  <a:gd name="T19" fmla="*/ 4 h 82"/>
                  <a:gd name="T20" fmla="*/ 5 w 26"/>
                  <a:gd name="T21" fmla="*/ 13 h 82"/>
                  <a:gd name="T22" fmla="*/ 5 w 26"/>
                  <a:gd name="T23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82">
                    <a:moveTo>
                      <a:pt x="5" y="13"/>
                    </a:moveTo>
                    <a:cubicBezTo>
                      <a:pt x="3" y="18"/>
                      <a:pt x="2" y="23"/>
                      <a:pt x="0" y="27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2"/>
                      <a:pt x="23" y="18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3" y="10"/>
                      <a:pt x="25" y="7"/>
                      <a:pt x="26" y="4"/>
                    </a:cubicBezTo>
                    <a:cubicBezTo>
                      <a:pt x="21" y="1"/>
                      <a:pt x="16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5" y="1"/>
                      <a:pt x="0" y="4"/>
                    </a:cubicBezTo>
                    <a:cubicBezTo>
                      <a:pt x="1" y="7"/>
                      <a:pt x="3" y="10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4" name="Freeform 206">
                <a:extLst>
                  <a:ext uri="{FF2B5EF4-FFF2-40B4-BE49-F238E27FC236}">
                    <a16:creationId xmlns:a16="http://schemas.microsoft.com/office/drawing/2014/main" id="{254DDD62-2CAB-48EA-9EB5-56AE281A6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2049" y="4519359"/>
                <a:ext cx="228693" cy="370173"/>
              </a:xfrm>
              <a:custGeom>
                <a:avLst/>
                <a:gdLst>
                  <a:gd name="T0" fmla="*/ 43 w 78"/>
                  <a:gd name="T1" fmla="*/ 24 h 127"/>
                  <a:gd name="T2" fmla="*/ 37 w 78"/>
                  <a:gd name="T3" fmla="*/ 22 h 127"/>
                  <a:gd name="T4" fmla="*/ 56 w 78"/>
                  <a:gd name="T5" fmla="*/ 0 h 127"/>
                  <a:gd name="T6" fmla="*/ 0 w 78"/>
                  <a:gd name="T7" fmla="*/ 19 h 127"/>
                  <a:gd name="T8" fmla="*/ 78 w 78"/>
                  <a:gd name="T9" fmla="*/ 127 h 127"/>
                  <a:gd name="T10" fmla="*/ 33 w 78"/>
                  <a:gd name="T11" fmla="*/ 28 h 127"/>
                  <a:gd name="T12" fmla="*/ 43 w 78"/>
                  <a:gd name="T1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27">
                    <a:moveTo>
                      <a:pt x="43" y="24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87"/>
                      <a:pt x="47" y="116"/>
                      <a:pt x="78" y="127"/>
                    </a:cubicBezTo>
                    <a:cubicBezTo>
                      <a:pt x="33" y="28"/>
                      <a:pt x="33" y="28"/>
                      <a:pt x="33" y="28"/>
                    </a:cubicBezTo>
                    <a:lnTo>
                      <a:pt x="4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5" name="Freeform 207">
                <a:extLst>
                  <a:ext uri="{FF2B5EF4-FFF2-40B4-BE49-F238E27FC236}">
                    <a16:creationId xmlns:a16="http://schemas.microsoft.com/office/drawing/2014/main" id="{130487DF-308B-4478-AF8B-43F5BF42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045" y="4519359"/>
                <a:ext cx="220941" cy="368235"/>
              </a:xfrm>
              <a:custGeom>
                <a:avLst/>
                <a:gdLst>
                  <a:gd name="T0" fmla="*/ 76 w 76"/>
                  <a:gd name="T1" fmla="*/ 18 h 126"/>
                  <a:gd name="T2" fmla="*/ 22 w 76"/>
                  <a:gd name="T3" fmla="*/ 0 h 126"/>
                  <a:gd name="T4" fmla="*/ 43 w 76"/>
                  <a:gd name="T5" fmla="*/ 25 h 126"/>
                  <a:gd name="T6" fmla="*/ 38 w 76"/>
                  <a:gd name="T7" fmla="*/ 26 h 126"/>
                  <a:gd name="T8" fmla="*/ 47 w 76"/>
                  <a:gd name="T9" fmla="*/ 30 h 126"/>
                  <a:gd name="T10" fmla="*/ 0 w 76"/>
                  <a:gd name="T11" fmla="*/ 126 h 126"/>
                  <a:gd name="T12" fmla="*/ 76 w 76"/>
                  <a:gd name="T13" fmla="*/ 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6">
                    <a:moveTo>
                      <a:pt x="76" y="18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30" y="113"/>
                      <a:pt x="69" y="83"/>
                      <a:pt x="7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6" name="Freeform 208">
                <a:extLst>
                  <a:ext uri="{FF2B5EF4-FFF2-40B4-BE49-F238E27FC236}">
                    <a16:creationId xmlns:a16="http://schemas.microsoft.com/office/drawing/2014/main" id="{84E95565-4662-427C-8B8C-BEDAA360C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272" y="4498041"/>
                <a:ext cx="403120" cy="408934"/>
              </a:xfrm>
              <a:custGeom>
                <a:avLst/>
                <a:gdLst>
                  <a:gd name="T0" fmla="*/ 120 w 138"/>
                  <a:gd name="T1" fmla="*/ 30 h 140"/>
                  <a:gd name="T2" fmla="*/ 131 w 138"/>
                  <a:gd name="T3" fmla="*/ 28 h 140"/>
                  <a:gd name="T4" fmla="*/ 108 w 138"/>
                  <a:gd name="T5" fmla="*/ 1 h 140"/>
                  <a:gd name="T6" fmla="*/ 107 w 138"/>
                  <a:gd name="T7" fmla="*/ 40 h 140"/>
                  <a:gd name="T8" fmla="*/ 103 w 138"/>
                  <a:gd name="T9" fmla="*/ 56 h 140"/>
                  <a:gd name="T10" fmla="*/ 96 w 138"/>
                  <a:gd name="T11" fmla="*/ 41 h 140"/>
                  <a:gd name="T12" fmla="*/ 91 w 138"/>
                  <a:gd name="T13" fmla="*/ 33 h 140"/>
                  <a:gd name="T14" fmla="*/ 68 w 138"/>
                  <a:gd name="T15" fmla="*/ 131 h 140"/>
                  <a:gd name="T16" fmla="*/ 47 w 138"/>
                  <a:gd name="T17" fmla="*/ 34 h 140"/>
                  <a:gd name="T18" fmla="*/ 42 w 138"/>
                  <a:gd name="T19" fmla="*/ 41 h 140"/>
                  <a:gd name="T20" fmla="*/ 35 w 138"/>
                  <a:gd name="T21" fmla="*/ 56 h 140"/>
                  <a:gd name="T22" fmla="*/ 32 w 138"/>
                  <a:gd name="T23" fmla="*/ 40 h 140"/>
                  <a:gd name="T24" fmla="*/ 30 w 138"/>
                  <a:gd name="T25" fmla="*/ 0 h 140"/>
                  <a:gd name="T26" fmla="*/ 7 w 138"/>
                  <a:gd name="T27" fmla="*/ 26 h 140"/>
                  <a:gd name="T28" fmla="*/ 19 w 138"/>
                  <a:gd name="T29" fmla="*/ 29 h 140"/>
                  <a:gd name="T30" fmla="*/ 0 w 138"/>
                  <a:gd name="T31" fmla="*/ 38 h 140"/>
                  <a:gd name="T32" fmla="*/ 45 w 138"/>
                  <a:gd name="T33" fmla="*/ 136 h 140"/>
                  <a:gd name="T34" fmla="*/ 67 w 138"/>
                  <a:gd name="T35" fmla="*/ 140 h 140"/>
                  <a:gd name="T36" fmla="*/ 91 w 138"/>
                  <a:gd name="T37" fmla="*/ 135 h 140"/>
                  <a:gd name="T38" fmla="*/ 138 w 138"/>
                  <a:gd name="T39" fmla="*/ 40 h 140"/>
                  <a:gd name="T40" fmla="*/ 120 w 138"/>
                  <a:gd name="T41" fmla="*/ 3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8" h="140">
                    <a:moveTo>
                      <a:pt x="120" y="30"/>
                    </a:moveTo>
                    <a:cubicBezTo>
                      <a:pt x="131" y="28"/>
                      <a:pt x="131" y="28"/>
                      <a:pt x="131" y="28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111" y="17"/>
                      <a:pt x="108" y="33"/>
                      <a:pt x="107" y="40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96" y="41"/>
                      <a:pt x="96" y="41"/>
                      <a:pt x="96" y="41"/>
                    </a:cubicBezTo>
                    <a:cubicBezTo>
                      <a:pt x="95" y="38"/>
                      <a:pt x="93" y="35"/>
                      <a:pt x="91" y="33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5" y="36"/>
                      <a:pt x="43" y="38"/>
                      <a:pt x="42" y="41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0" y="33"/>
                      <a:pt x="27" y="17"/>
                      <a:pt x="30" y="0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54" y="139"/>
                      <a:pt x="62" y="140"/>
                      <a:pt x="67" y="140"/>
                    </a:cubicBezTo>
                    <a:cubicBezTo>
                      <a:pt x="73" y="140"/>
                      <a:pt x="81" y="138"/>
                      <a:pt x="91" y="135"/>
                    </a:cubicBezTo>
                    <a:cubicBezTo>
                      <a:pt x="138" y="40"/>
                      <a:pt x="138" y="40"/>
                      <a:pt x="138" y="40"/>
                    </a:cubicBezTo>
                    <a:lnTo>
                      <a:pt x="1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3F5A8F9E-A8E6-4522-B200-E3F525031977}"/>
                </a:ext>
              </a:extLst>
            </p:cNvPr>
            <p:cNvGrpSpPr/>
            <p:nvPr userDrawn="1"/>
          </p:nvGrpSpPr>
          <p:grpSpPr>
            <a:xfrm>
              <a:off x="4158491" y="49664"/>
              <a:ext cx="640155" cy="492774"/>
              <a:chOff x="5343975" y="4058097"/>
              <a:chExt cx="1102766" cy="848878"/>
            </a:xfrm>
            <a:solidFill>
              <a:srgbClr val="FFFFFF">
                <a:alpha val="26000"/>
              </a:srgbClr>
            </a:solidFill>
          </p:grpSpPr>
          <p:sp>
            <p:nvSpPr>
              <p:cNvPr id="329" name="Freeform 179">
                <a:extLst>
                  <a:ext uri="{FF2B5EF4-FFF2-40B4-BE49-F238E27FC236}">
                    <a16:creationId xmlns:a16="http://schemas.microsoft.com/office/drawing/2014/main" id="{C2C05BBF-6048-416D-8BC8-37703A1F9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429" y="4387570"/>
                <a:ext cx="56204" cy="13567"/>
              </a:xfrm>
              <a:custGeom>
                <a:avLst/>
                <a:gdLst>
                  <a:gd name="T0" fmla="*/ 19 w 19"/>
                  <a:gd name="T1" fmla="*/ 1 h 5"/>
                  <a:gd name="T2" fmla="*/ 9 w 19"/>
                  <a:gd name="T3" fmla="*/ 5 h 5"/>
                  <a:gd name="T4" fmla="*/ 4 w 19"/>
                  <a:gd name="T5" fmla="*/ 4 h 5"/>
                  <a:gd name="T6" fmla="*/ 0 w 19"/>
                  <a:gd name="T7" fmla="*/ 0 h 5"/>
                  <a:gd name="T8" fmla="*/ 5 w 19"/>
                  <a:gd name="T9" fmla="*/ 3 h 5"/>
                  <a:gd name="T10" fmla="*/ 10 w 19"/>
                  <a:gd name="T11" fmla="*/ 3 h 5"/>
                  <a:gd name="T12" fmla="*/ 19 w 19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19" y="1"/>
                    </a:moveTo>
                    <a:cubicBezTo>
                      <a:pt x="17" y="4"/>
                      <a:pt x="13" y="5"/>
                      <a:pt x="9" y="5"/>
                    </a:cubicBezTo>
                    <a:cubicBezTo>
                      <a:pt x="8" y="5"/>
                      <a:pt x="6" y="5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6" y="3"/>
                      <a:pt x="8" y="3"/>
                      <a:pt x="10" y="3"/>
                    </a:cubicBezTo>
                    <a:cubicBezTo>
                      <a:pt x="13" y="4"/>
                      <a:pt x="16" y="2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0" name="Freeform 180">
                <a:extLst>
                  <a:ext uri="{FF2B5EF4-FFF2-40B4-BE49-F238E27FC236}">
                    <a16:creationId xmlns:a16="http://schemas.microsoft.com/office/drawing/2014/main" id="{5CCFF21D-9DFD-4771-97EB-24FE5AFEE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463" y="4122054"/>
                <a:ext cx="255826" cy="261641"/>
              </a:xfrm>
              <a:custGeom>
                <a:avLst/>
                <a:gdLst>
                  <a:gd name="T0" fmla="*/ 36 w 88"/>
                  <a:gd name="T1" fmla="*/ 12 h 90"/>
                  <a:gd name="T2" fmla="*/ 6 w 88"/>
                  <a:gd name="T3" fmla="*/ 70 h 90"/>
                  <a:gd name="T4" fmla="*/ 30 w 88"/>
                  <a:gd name="T5" fmla="*/ 89 h 90"/>
                  <a:gd name="T6" fmla="*/ 23 w 88"/>
                  <a:gd name="T7" fmla="*/ 80 h 90"/>
                  <a:gd name="T8" fmla="*/ 27 w 88"/>
                  <a:gd name="T9" fmla="*/ 32 h 90"/>
                  <a:gd name="T10" fmla="*/ 66 w 88"/>
                  <a:gd name="T11" fmla="*/ 51 h 90"/>
                  <a:gd name="T12" fmla="*/ 55 w 88"/>
                  <a:gd name="T13" fmla="*/ 90 h 90"/>
                  <a:gd name="T14" fmla="*/ 80 w 88"/>
                  <a:gd name="T15" fmla="*/ 71 h 90"/>
                  <a:gd name="T16" fmla="*/ 36 w 88"/>
                  <a:gd name="T17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0">
                    <a:moveTo>
                      <a:pt x="36" y="12"/>
                    </a:moveTo>
                    <a:cubicBezTo>
                      <a:pt x="11" y="6"/>
                      <a:pt x="0" y="52"/>
                      <a:pt x="6" y="70"/>
                    </a:cubicBezTo>
                    <a:cubicBezTo>
                      <a:pt x="10" y="84"/>
                      <a:pt x="30" y="89"/>
                      <a:pt x="30" y="89"/>
                    </a:cubicBezTo>
                    <a:cubicBezTo>
                      <a:pt x="30" y="89"/>
                      <a:pt x="25" y="84"/>
                      <a:pt x="23" y="80"/>
                    </a:cubicBezTo>
                    <a:cubicBezTo>
                      <a:pt x="19" y="70"/>
                      <a:pt x="13" y="50"/>
                      <a:pt x="27" y="32"/>
                    </a:cubicBezTo>
                    <a:cubicBezTo>
                      <a:pt x="39" y="39"/>
                      <a:pt x="65" y="42"/>
                      <a:pt x="66" y="51"/>
                    </a:cubicBezTo>
                    <a:cubicBezTo>
                      <a:pt x="68" y="78"/>
                      <a:pt x="55" y="90"/>
                      <a:pt x="55" y="90"/>
                    </a:cubicBezTo>
                    <a:cubicBezTo>
                      <a:pt x="55" y="90"/>
                      <a:pt x="77" y="81"/>
                      <a:pt x="80" y="71"/>
                    </a:cubicBezTo>
                    <a:cubicBezTo>
                      <a:pt x="88" y="42"/>
                      <a:pt x="67" y="0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1" name="Freeform 181">
                <a:extLst>
                  <a:ext uri="{FF2B5EF4-FFF2-40B4-BE49-F238E27FC236}">
                    <a16:creationId xmlns:a16="http://schemas.microsoft.com/office/drawing/2014/main" id="{3E9AE88C-48E5-450A-88DD-3C7C7847F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720" y="4389508"/>
                <a:ext cx="60080" cy="106594"/>
              </a:xfrm>
              <a:custGeom>
                <a:avLst/>
                <a:gdLst>
                  <a:gd name="T0" fmla="*/ 12 w 31"/>
                  <a:gd name="T1" fmla="*/ 11 h 55"/>
                  <a:gd name="T2" fmla="*/ 27 w 31"/>
                  <a:gd name="T3" fmla="*/ 0 h 55"/>
                  <a:gd name="T4" fmla="*/ 31 w 31"/>
                  <a:gd name="T5" fmla="*/ 44 h 55"/>
                  <a:gd name="T6" fmla="*/ 0 w 31"/>
                  <a:gd name="T7" fmla="*/ 55 h 55"/>
                  <a:gd name="T8" fmla="*/ 12 w 31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5">
                    <a:moveTo>
                      <a:pt x="12" y="11"/>
                    </a:moveTo>
                    <a:lnTo>
                      <a:pt x="27" y="0"/>
                    </a:lnTo>
                    <a:lnTo>
                      <a:pt x="31" y="44"/>
                    </a:lnTo>
                    <a:lnTo>
                      <a:pt x="0" y="55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2" name="Freeform 182">
                <a:extLst>
                  <a:ext uri="{FF2B5EF4-FFF2-40B4-BE49-F238E27FC236}">
                    <a16:creationId xmlns:a16="http://schemas.microsoft.com/office/drawing/2014/main" id="{566EBD64-7A71-4B43-9A3A-F8FC814E1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033" y="4474784"/>
                <a:ext cx="9690" cy="15505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0 h 5"/>
                  <a:gd name="T4" fmla="*/ 0 w 3"/>
                  <a:gd name="T5" fmla="*/ 0 h 5"/>
                  <a:gd name="T6" fmla="*/ 1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2" y="2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3" name="Freeform 183">
                <a:extLst>
                  <a:ext uri="{FF2B5EF4-FFF2-40B4-BE49-F238E27FC236}">
                    <a16:creationId xmlns:a16="http://schemas.microsoft.com/office/drawing/2014/main" id="{D17E9053-5ABD-4D36-AA98-CA4B29347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9138" y="4389508"/>
                <a:ext cx="58142" cy="106594"/>
              </a:xfrm>
              <a:custGeom>
                <a:avLst/>
                <a:gdLst>
                  <a:gd name="T0" fmla="*/ 19 w 30"/>
                  <a:gd name="T1" fmla="*/ 11 h 55"/>
                  <a:gd name="T2" fmla="*/ 4 w 30"/>
                  <a:gd name="T3" fmla="*/ 0 h 55"/>
                  <a:gd name="T4" fmla="*/ 0 w 30"/>
                  <a:gd name="T5" fmla="*/ 44 h 55"/>
                  <a:gd name="T6" fmla="*/ 30 w 30"/>
                  <a:gd name="T7" fmla="*/ 55 h 55"/>
                  <a:gd name="T8" fmla="*/ 19 w 30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5">
                    <a:moveTo>
                      <a:pt x="19" y="11"/>
                    </a:moveTo>
                    <a:lnTo>
                      <a:pt x="4" y="0"/>
                    </a:lnTo>
                    <a:lnTo>
                      <a:pt x="0" y="44"/>
                    </a:lnTo>
                    <a:lnTo>
                      <a:pt x="30" y="55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4" name="Freeform 184">
                <a:extLst>
                  <a:ext uri="{FF2B5EF4-FFF2-40B4-BE49-F238E27FC236}">
                    <a16:creationId xmlns:a16="http://schemas.microsoft.com/office/drawing/2014/main" id="{02815817-CC9A-498F-AE4B-AFCCFC044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509" y="4486412"/>
                <a:ext cx="75585" cy="162799"/>
              </a:xfrm>
              <a:custGeom>
                <a:avLst/>
                <a:gdLst>
                  <a:gd name="T0" fmla="*/ 5 w 26"/>
                  <a:gd name="T1" fmla="*/ 0 h 56"/>
                  <a:gd name="T2" fmla="*/ 0 w 26"/>
                  <a:gd name="T3" fmla="*/ 56 h 56"/>
                  <a:gd name="T4" fmla="*/ 13 w 26"/>
                  <a:gd name="T5" fmla="*/ 52 h 56"/>
                  <a:gd name="T6" fmla="*/ 26 w 26"/>
                  <a:gd name="T7" fmla="*/ 8 h 56"/>
                  <a:gd name="T8" fmla="*/ 5 w 2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6">
                    <a:moveTo>
                      <a:pt x="5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4" y="55"/>
                      <a:pt x="9" y="54"/>
                      <a:pt x="13" y="52"/>
                    </a:cubicBezTo>
                    <a:cubicBezTo>
                      <a:pt x="16" y="38"/>
                      <a:pt x="21" y="21"/>
                      <a:pt x="26" y="8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5" name="Freeform 185">
                <a:extLst>
                  <a:ext uri="{FF2B5EF4-FFF2-40B4-BE49-F238E27FC236}">
                    <a16:creationId xmlns:a16="http://schemas.microsoft.com/office/drawing/2014/main" id="{ACEC8D9E-85FD-45A7-8B7E-234E39C3F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961" y="4422456"/>
                <a:ext cx="100780" cy="209312"/>
              </a:xfrm>
              <a:custGeom>
                <a:avLst/>
                <a:gdLst>
                  <a:gd name="T0" fmla="*/ 34 w 34"/>
                  <a:gd name="T1" fmla="*/ 9 h 72"/>
                  <a:gd name="T2" fmla="*/ 5 w 34"/>
                  <a:gd name="T3" fmla="*/ 0 h 72"/>
                  <a:gd name="T4" fmla="*/ 9 w 34"/>
                  <a:gd name="T5" fmla="*/ 15 h 72"/>
                  <a:gd name="T6" fmla="*/ 19 w 34"/>
                  <a:gd name="T7" fmla="*/ 14 h 72"/>
                  <a:gd name="T8" fmla="*/ 12 w 34"/>
                  <a:gd name="T9" fmla="*/ 31 h 72"/>
                  <a:gd name="T10" fmla="*/ 0 w 34"/>
                  <a:gd name="T11" fmla="*/ 72 h 72"/>
                  <a:gd name="T12" fmla="*/ 34 w 34"/>
                  <a:gd name="T13" fmla="*/ 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2">
                    <a:moveTo>
                      <a:pt x="34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8" y="44"/>
                      <a:pt x="4" y="58"/>
                      <a:pt x="0" y="72"/>
                    </a:cubicBezTo>
                    <a:cubicBezTo>
                      <a:pt x="17" y="62"/>
                      <a:pt x="29" y="41"/>
                      <a:pt x="3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6" name="Freeform 186">
                <a:extLst>
                  <a:ext uri="{FF2B5EF4-FFF2-40B4-BE49-F238E27FC236}">
                    <a16:creationId xmlns:a16="http://schemas.microsoft.com/office/drawing/2014/main" id="{EACFFB87-2225-49FC-9F2B-08AF52C48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1615" y="4478660"/>
                <a:ext cx="67833" cy="170551"/>
              </a:xfrm>
              <a:custGeom>
                <a:avLst/>
                <a:gdLst>
                  <a:gd name="T0" fmla="*/ 12 w 23"/>
                  <a:gd name="T1" fmla="*/ 11 h 59"/>
                  <a:gd name="T2" fmla="*/ 0 w 23"/>
                  <a:gd name="T3" fmla="*/ 0 h 59"/>
                  <a:gd name="T4" fmla="*/ 6 w 23"/>
                  <a:gd name="T5" fmla="*/ 59 h 59"/>
                  <a:gd name="T6" fmla="*/ 12 w 23"/>
                  <a:gd name="T7" fmla="*/ 59 h 59"/>
                  <a:gd name="T8" fmla="*/ 18 w 23"/>
                  <a:gd name="T9" fmla="*/ 59 h 59"/>
                  <a:gd name="T10" fmla="*/ 23 w 23"/>
                  <a:gd name="T11" fmla="*/ 0 h 59"/>
                  <a:gd name="T12" fmla="*/ 12 w 23"/>
                  <a:gd name="T13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59">
                    <a:moveTo>
                      <a:pt x="12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8" y="59"/>
                      <a:pt x="10" y="59"/>
                      <a:pt x="12" y="59"/>
                    </a:cubicBezTo>
                    <a:cubicBezTo>
                      <a:pt x="14" y="59"/>
                      <a:pt x="16" y="59"/>
                      <a:pt x="18" y="59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7" name="Freeform 187">
                <a:extLst>
                  <a:ext uri="{FF2B5EF4-FFF2-40B4-BE49-F238E27FC236}">
                    <a16:creationId xmlns:a16="http://schemas.microsoft.com/office/drawing/2014/main" id="{C9459BEA-60FD-4DE3-B964-FC8B11B94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844" y="4486412"/>
                <a:ext cx="67833" cy="69771"/>
              </a:xfrm>
              <a:custGeom>
                <a:avLst/>
                <a:gdLst>
                  <a:gd name="T0" fmla="*/ 23 w 23"/>
                  <a:gd name="T1" fmla="*/ 24 h 24"/>
                  <a:gd name="T2" fmla="*/ 21 w 23"/>
                  <a:gd name="T3" fmla="*/ 0 h 24"/>
                  <a:gd name="T4" fmla="*/ 0 w 23"/>
                  <a:gd name="T5" fmla="*/ 8 h 24"/>
                  <a:gd name="T6" fmla="*/ 3 w 23"/>
                  <a:gd name="T7" fmla="*/ 17 h 24"/>
                  <a:gd name="T8" fmla="*/ 23 w 2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2" y="14"/>
                      <a:pt x="3" y="17"/>
                    </a:cubicBez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8" name="Freeform 188">
                <a:extLst>
                  <a:ext uri="{FF2B5EF4-FFF2-40B4-BE49-F238E27FC236}">
                    <a16:creationId xmlns:a16="http://schemas.microsoft.com/office/drawing/2014/main" id="{EA7FECEC-EAF7-447E-AA2B-D2BDB3084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6259" y="4422456"/>
                <a:ext cx="87214" cy="110470"/>
              </a:xfrm>
              <a:custGeom>
                <a:avLst/>
                <a:gdLst>
                  <a:gd name="T0" fmla="*/ 25 w 30"/>
                  <a:gd name="T1" fmla="*/ 38 h 38"/>
                  <a:gd name="T2" fmla="*/ 23 w 30"/>
                  <a:gd name="T3" fmla="*/ 31 h 38"/>
                  <a:gd name="T4" fmla="*/ 16 w 30"/>
                  <a:gd name="T5" fmla="*/ 14 h 38"/>
                  <a:gd name="T6" fmla="*/ 26 w 30"/>
                  <a:gd name="T7" fmla="*/ 15 h 38"/>
                  <a:gd name="T8" fmla="*/ 30 w 30"/>
                  <a:gd name="T9" fmla="*/ 0 h 38"/>
                  <a:gd name="T10" fmla="*/ 0 w 30"/>
                  <a:gd name="T11" fmla="*/ 9 h 38"/>
                  <a:gd name="T12" fmla="*/ 6 w 30"/>
                  <a:gd name="T13" fmla="*/ 32 h 38"/>
                  <a:gd name="T14" fmla="*/ 25 w 30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8">
                    <a:moveTo>
                      <a:pt x="25" y="38"/>
                    </a:moveTo>
                    <a:cubicBezTo>
                      <a:pt x="24" y="35"/>
                      <a:pt x="23" y="33"/>
                      <a:pt x="23" y="31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7"/>
                      <a:pt x="4" y="25"/>
                      <a:pt x="6" y="32"/>
                    </a:cubicBezTo>
                    <a:lnTo>
                      <a:pt x="2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9" name="Freeform 189">
                <a:extLst>
                  <a:ext uri="{FF2B5EF4-FFF2-40B4-BE49-F238E27FC236}">
                    <a16:creationId xmlns:a16="http://schemas.microsoft.com/office/drawing/2014/main" id="{F9B98DD7-EA0A-4DE3-A7AA-9CD9EBEA8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3862" y="4602697"/>
                <a:ext cx="13567" cy="46514"/>
              </a:xfrm>
              <a:custGeom>
                <a:avLst/>
                <a:gdLst>
                  <a:gd name="T0" fmla="*/ 0 w 5"/>
                  <a:gd name="T1" fmla="*/ 15 h 16"/>
                  <a:gd name="T2" fmla="*/ 5 w 5"/>
                  <a:gd name="T3" fmla="*/ 16 h 16"/>
                  <a:gd name="T4" fmla="*/ 3 w 5"/>
                  <a:gd name="T5" fmla="*/ 0 h 16"/>
                  <a:gd name="T6" fmla="*/ 0 w 5"/>
                  <a:gd name="T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2" y="15"/>
                      <a:pt x="3" y="15"/>
                      <a:pt x="5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2" y="10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0" name="Freeform 190">
                <a:extLst>
                  <a:ext uri="{FF2B5EF4-FFF2-40B4-BE49-F238E27FC236}">
                    <a16:creationId xmlns:a16="http://schemas.microsoft.com/office/drawing/2014/main" id="{B0980F86-5BED-4B71-8A80-DC0DC87AF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215" y="4474784"/>
                <a:ext cx="9690" cy="1550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2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3"/>
                      <a:pt x="2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1" name="Freeform 191">
                <a:extLst>
                  <a:ext uri="{FF2B5EF4-FFF2-40B4-BE49-F238E27FC236}">
                    <a16:creationId xmlns:a16="http://schemas.microsoft.com/office/drawing/2014/main" id="{D89D0555-4248-404A-BAAD-2AED415C0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3975" y="4412765"/>
                <a:ext cx="137604" cy="228693"/>
              </a:xfrm>
              <a:custGeom>
                <a:avLst/>
                <a:gdLst>
                  <a:gd name="T0" fmla="*/ 26 w 47"/>
                  <a:gd name="T1" fmla="*/ 15 h 78"/>
                  <a:gd name="T2" fmla="*/ 22 w 47"/>
                  <a:gd name="T3" fmla="*/ 14 h 78"/>
                  <a:gd name="T4" fmla="*/ 34 w 47"/>
                  <a:gd name="T5" fmla="*/ 0 h 78"/>
                  <a:gd name="T6" fmla="*/ 0 w 47"/>
                  <a:gd name="T7" fmla="*/ 12 h 78"/>
                  <a:gd name="T8" fmla="*/ 47 w 47"/>
                  <a:gd name="T9" fmla="*/ 78 h 78"/>
                  <a:gd name="T10" fmla="*/ 20 w 47"/>
                  <a:gd name="T11" fmla="*/ 18 h 78"/>
                  <a:gd name="T12" fmla="*/ 26 w 47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26" y="15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53"/>
                      <a:pt x="29" y="71"/>
                      <a:pt x="47" y="78"/>
                    </a:cubicBezTo>
                    <a:cubicBezTo>
                      <a:pt x="20" y="18"/>
                      <a:pt x="20" y="18"/>
                      <a:pt x="20" y="18"/>
                    </a:cubicBez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2" name="Freeform 192">
                <a:extLst>
                  <a:ext uri="{FF2B5EF4-FFF2-40B4-BE49-F238E27FC236}">
                    <a16:creationId xmlns:a16="http://schemas.microsoft.com/office/drawing/2014/main" id="{94EFFB06-1CAE-4D1E-BFDF-092993070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721" y="4381756"/>
                <a:ext cx="63957" cy="91090"/>
              </a:xfrm>
              <a:custGeom>
                <a:avLst/>
                <a:gdLst>
                  <a:gd name="T0" fmla="*/ 0 w 22"/>
                  <a:gd name="T1" fmla="*/ 18 h 31"/>
                  <a:gd name="T2" fmla="*/ 18 w 22"/>
                  <a:gd name="T3" fmla="*/ 0 h 31"/>
                  <a:gd name="T4" fmla="*/ 19 w 22"/>
                  <a:gd name="T5" fmla="*/ 31 h 31"/>
                  <a:gd name="T6" fmla="*/ 0 w 22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1">
                    <a:moveTo>
                      <a:pt x="0" y="18"/>
                    </a:moveTo>
                    <a:cubicBezTo>
                      <a:pt x="0" y="18"/>
                      <a:pt x="17" y="7"/>
                      <a:pt x="18" y="0"/>
                    </a:cubicBezTo>
                    <a:cubicBezTo>
                      <a:pt x="22" y="11"/>
                      <a:pt x="20" y="25"/>
                      <a:pt x="19" y="31"/>
                    </a:cubicBezTo>
                    <a:cubicBezTo>
                      <a:pt x="14" y="19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3" name="Freeform 193">
                <a:extLst>
                  <a:ext uri="{FF2B5EF4-FFF2-40B4-BE49-F238E27FC236}">
                    <a16:creationId xmlns:a16="http://schemas.microsoft.com/office/drawing/2014/main" id="{B3C8CC02-1201-416B-911D-B6F3E697C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950" y="4381756"/>
                <a:ext cx="67833" cy="91090"/>
              </a:xfrm>
              <a:custGeom>
                <a:avLst/>
                <a:gdLst>
                  <a:gd name="T0" fmla="*/ 23 w 23"/>
                  <a:gd name="T1" fmla="*/ 18 h 31"/>
                  <a:gd name="T2" fmla="*/ 5 w 23"/>
                  <a:gd name="T3" fmla="*/ 0 h 31"/>
                  <a:gd name="T4" fmla="*/ 4 w 23"/>
                  <a:gd name="T5" fmla="*/ 31 h 31"/>
                  <a:gd name="T6" fmla="*/ 23 w 23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1">
                    <a:moveTo>
                      <a:pt x="23" y="18"/>
                    </a:moveTo>
                    <a:cubicBezTo>
                      <a:pt x="23" y="18"/>
                      <a:pt x="6" y="7"/>
                      <a:pt x="5" y="0"/>
                    </a:cubicBezTo>
                    <a:cubicBezTo>
                      <a:pt x="0" y="11"/>
                      <a:pt x="2" y="25"/>
                      <a:pt x="4" y="31"/>
                    </a:cubicBezTo>
                    <a:cubicBezTo>
                      <a:pt x="9" y="19"/>
                      <a:pt x="22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4" name="Freeform 194">
                <a:extLst>
                  <a:ext uri="{FF2B5EF4-FFF2-40B4-BE49-F238E27FC236}">
                    <a16:creationId xmlns:a16="http://schemas.microsoft.com/office/drawing/2014/main" id="{CC77B92A-E89C-419F-AF16-D68596E87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526" y="4441836"/>
                <a:ext cx="48452" cy="147294"/>
              </a:xfrm>
              <a:custGeom>
                <a:avLst/>
                <a:gdLst>
                  <a:gd name="T0" fmla="*/ 4 w 17"/>
                  <a:gd name="T1" fmla="*/ 8 h 50"/>
                  <a:gd name="T2" fmla="*/ 1 w 17"/>
                  <a:gd name="T3" fmla="*/ 17 h 50"/>
                  <a:gd name="T4" fmla="*/ 8 w 17"/>
                  <a:gd name="T5" fmla="*/ 50 h 50"/>
                  <a:gd name="T6" fmla="*/ 16 w 17"/>
                  <a:gd name="T7" fmla="*/ 16 h 50"/>
                  <a:gd name="T8" fmla="*/ 13 w 17"/>
                  <a:gd name="T9" fmla="*/ 8 h 50"/>
                  <a:gd name="T10" fmla="*/ 13 w 17"/>
                  <a:gd name="T11" fmla="*/ 8 h 50"/>
                  <a:gd name="T12" fmla="*/ 17 w 17"/>
                  <a:gd name="T13" fmla="*/ 3 h 50"/>
                  <a:gd name="T14" fmla="*/ 9 w 17"/>
                  <a:gd name="T15" fmla="*/ 0 h 50"/>
                  <a:gd name="T16" fmla="*/ 8 w 17"/>
                  <a:gd name="T17" fmla="*/ 0 h 50"/>
                  <a:gd name="T18" fmla="*/ 0 w 17"/>
                  <a:gd name="T19" fmla="*/ 3 h 50"/>
                  <a:gd name="T20" fmla="*/ 4 w 17"/>
                  <a:gd name="T21" fmla="*/ 8 h 50"/>
                  <a:gd name="T22" fmla="*/ 4 w 17"/>
                  <a:gd name="T23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50">
                    <a:moveTo>
                      <a:pt x="4" y="8"/>
                    </a:moveTo>
                    <a:cubicBezTo>
                      <a:pt x="2" y="11"/>
                      <a:pt x="1" y="14"/>
                      <a:pt x="1" y="17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3"/>
                      <a:pt x="14" y="11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6" y="4"/>
                      <a:pt x="17" y="3"/>
                    </a:cubicBezTo>
                    <a:cubicBezTo>
                      <a:pt x="13" y="1"/>
                      <a:pt x="10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4" y="1"/>
                      <a:pt x="0" y="3"/>
                    </a:cubicBezTo>
                    <a:cubicBezTo>
                      <a:pt x="1" y="4"/>
                      <a:pt x="2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5" name="Freeform 195">
                <a:extLst>
                  <a:ext uri="{FF2B5EF4-FFF2-40B4-BE49-F238E27FC236}">
                    <a16:creationId xmlns:a16="http://schemas.microsoft.com/office/drawing/2014/main" id="{FECA5A4A-51CC-40F1-8549-F0DAB6AFB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188" y="4141434"/>
                <a:ext cx="199622" cy="164737"/>
              </a:xfrm>
              <a:custGeom>
                <a:avLst/>
                <a:gdLst>
                  <a:gd name="T0" fmla="*/ 42 w 68"/>
                  <a:gd name="T1" fmla="*/ 0 h 56"/>
                  <a:gd name="T2" fmla="*/ 4 w 68"/>
                  <a:gd name="T3" fmla="*/ 35 h 56"/>
                  <a:gd name="T4" fmla="*/ 11 w 68"/>
                  <a:gd name="T5" fmla="*/ 56 h 56"/>
                  <a:gd name="T6" fmla="*/ 10 w 68"/>
                  <a:gd name="T7" fmla="*/ 42 h 56"/>
                  <a:gd name="T8" fmla="*/ 18 w 68"/>
                  <a:gd name="T9" fmla="*/ 28 h 56"/>
                  <a:gd name="T10" fmla="*/ 36 w 68"/>
                  <a:gd name="T11" fmla="*/ 31 h 56"/>
                  <a:gd name="T12" fmla="*/ 53 w 68"/>
                  <a:gd name="T13" fmla="*/ 28 h 56"/>
                  <a:gd name="T14" fmla="*/ 61 w 68"/>
                  <a:gd name="T15" fmla="*/ 41 h 56"/>
                  <a:gd name="T16" fmla="*/ 60 w 68"/>
                  <a:gd name="T17" fmla="*/ 56 h 56"/>
                  <a:gd name="T18" fmla="*/ 66 w 68"/>
                  <a:gd name="T19" fmla="*/ 37 h 56"/>
                  <a:gd name="T20" fmla="*/ 42 w 68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56">
                    <a:moveTo>
                      <a:pt x="42" y="0"/>
                    </a:moveTo>
                    <a:cubicBezTo>
                      <a:pt x="31" y="7"/>
                      <a:pt x="0" y="1"/>
                      <a:pt x="4" y="35"/>
                    </a:cubicBezTo>
                    <a:cubicBezTo>
                      <a:pt x="5" y="42"/>
                      <a:pt x="8" y="50"/>
                      <a:pt x="11" y="56"/>
                    </a:cubicBezTo>
                    <a:cubicBezTo>
                      <a:pt x="11" y="51"/>
                      <a:pt x="10" y="47"/>
                      <a:pt x="10" y="42"/>
                    </a:cubicBezTo>
                    <a:cubicBezTo>
                      <a:pt x="11" y="35"/>
                      <a:pt x="15" y="29"/>
                      <a:pt x="18" y="28"/>
                    </a:cubicBezTo>
                    <a:cubicBezTo>
                      <a:pt x="22" y="28"/>
                      <a:pt x="27" y="31"/>
                      <a:pt x="36" y="31"/>
                    </a:cubicBezTo>
                    <a:cubicBezTo>
                      <a:pt x="44" y="31"/>
                      <a:pt x="49" y="28"/>
                      <a:pt x="53" y="28"/>
                    </a:cubicBezTo>
                    <a:cubicBezTo>
                      <a:pt x="57" y="29"/>
                      <a:pt x="60" y="35"/>
                      <a:pt x="61" y="41"/>
                    </a:cubicBezTo>
                    <a:cubicBezTo>
                      <a:pt x="61" y="46"/>
                      <a:pt x="60" y="51"/>
                      <a:pt x="60" y="56"/>
                    </a:cubicBezTo>
                    <a:cubicBezTo>
                      <a:pt x="63" y="51"/>
                      <a:pt x="65" y="45"/>
                      <a:pt x="66" y="37"/>
                    </a:cubicBezTo>
                    <a:cubicBezTo>
                      <a:pt x="68" y="26"/>
                      <a:pt x="67" y="7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6" name="Freeform 196">
                <a:extLst>
                  <a:ext uri="{FF2B5EF4-FFF2-40B4-BE49-F238E27FC236}">
                    <a16:creationId xmlns:a16="http://schemas.microsoft.com/office/drawing/2014/main" id="{E3C01515-CA64-4D37-8CAA-AA6915CD2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383" y="4308109"/>
                <a:ext cx="162799" cy="85275"/>
              </a:xfrm>
              <a:custGeom>
                <a:avLst/>
                <a:gdLst>
                  <a:gd name="T0" fmla="*/ 55 w 56"/>
                  <a:gd name="T1" fmla="*/ 1 h 29"/>
                  <a:gd name="T2" fmla="*/ 52 w 56"/>
                  <a:gd name="T3" fmla="*/ 3 h 29"/>
                  <a:gd name="T4" fmla="*/ 50 w 56"/>
                  <a:gd name="T5" fmla="*/ 3 h 29"/>
                  <a:gd name="T6" fmla="*/ 50 w 56"/>
                  <a:gd name="T7" fmla="*/ 3 h 29"/>
                  <a:gd name="T8" fmla="*/ 50 w 56"/>
                  <a:gd name="T9" fmla="*/ 3 h 29"/>
                  <a:gd name="T10" fmla="*/ 50 w 56"/>
                  <a:gd name="T11" fmla="*/ 2 h 29"/>
                  <a:gd name="T12" fmla="*/ 48 w 56"/>
                  <a:gd name="T13" fmla="*/ 12 h 29"/>
                  <a:gd name="T14" fmla="*/ 40 w 56"/>
                  <a:gd name="T15" fmla="*/ 23 h 29"/>
                  <a:gd name="T16" fmla="*/ 28 w 56"/>
                  <a:gd name="T17" fmla="*/ 28 h 29"/>
                  <a:gd name="T18" fmla="*/ 15 w 56"/>
                  <a:gd name="T19" fmla="*/ 23 h 29"/>
                  <a:gd name="T20" fmla="*/ 8 w 56"/>
                  <a:gd name="T21" fmla="*/ 12 h 29"/>
                  <a:gd name="T22" fmla="*/ 5 w 56"/>
                  <a:gd name="T23" fmla="*/ 3 h 29"/>
                  <a:gd name="T24" fmla="*/ 5 w 56"/>
                  <a:gd name="T25" fmla="*/ 3 h 29"/>
                  <a:gd name="T26" fmla="*/ 5 w 56"/>
                  <a:gd name="T27" fmla="*/ 3 h 29"/>
                  <a:gd name="T28" fmla="*/ 5 w 56"/>
                  <a:gd name="T29" fmla="*/ 3 h 29"/>
                  <a:gd name="T30" fmla="*/ 5 w 56"/>
                  <a:gd name="T31" fmla="*/ 3 h 29"/>
                  <a:gd name="T32" fmla="*/ 3 w 56"/>
                  <a:gd name="T33" fmla="*/ 3 h 29"/>
                  <a:gd name="T34" fmla="*/ 3 w 56"/>
                  <a:gd name="T35" fmla="*/ 3 h 29"/>
                  <a:gd name="T36" fmla="*/ 3 w 56"/>
                  <a:gd name="T37" fmla="*/ 3 h 29"/>
                  <a:gd name="T38" fmla="*/ 0 w 56"/>
                  <a:gd name="T39" fmla="*/ 1 h 29"/>
                  <a:gd name="T40" fmla="*/ 0 w 56"/>
                  <a:gd name="T41" fmla="*/ 1 h 29"/>
                  <a:gd name="T42" fmla="*/ 0 w 56"/>
                  <a:gd name="T43" fmla="*/ 3 h 29"/>
                  <a:gd name="T44" fmla="*/ 4 w 56"/>
                  <a:gd name="T45" fmla="*/ 6 h 29"/>
                  <a:gd name="T46" fmla="*/ 6 w 56"/>
                  <a:gd name="T47" fmla="*/ 13 h 29"/>
                  <a:gd name="T48" fmla="*/ 14 w 56"/>
                  <a:gd name="T49" fmla="*/ 25 h 29"/>
                  <a:gd name="T50" fmla="*/ 28 w 56"/>
                  <a:gd name="T51" fmla="*/ 29 h 29"/>
                  <a:gd name="T52" fmla="*/ 41 w 56"/>
                  <a:gd name="T53" fmla="*/ 24 h 29"/>
                  <a:gd name="T54" fmla="*/ 49 w 56"/>
                  <a:gd name="T55" fmla="*/ 12 h 29"/>
                  <a:gd name="T56" fmla="*/ 51 w 56"/>
                  <a:gd name="T57" fmla="*/ 6 h 29"/>
                  <a:gd name="T58" fmla="*/ 55 w 56"/>
                  <a:gd name="T59" fmla="*/ 3 h 29"/>
                  <a:gd name="T60" fmla="*/ 56 w 56"/>
                  <a:gd name="T61" fmla="*/ 0 h 29"/>
                  <a:gd name="T62" fmla="*/ 55 w 56"/>
                  <a:gd name="T6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29">
                    <a:moveTo>
                      <a:pt x="55" y="1"/>
                    </a:moveTo>
                    <a:cubicBezTo>
                      <a:pt x="54" y="2"/>
                      <a:pt x="53" y="3"/>
                      <a:pt x="52" y="3"/>
                    </a:cubicBezTo>
                    <a:cubicBezTo>
                      <a:pt x="51" y="3"/>
                      <a:pt x="51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2"/>
                      <a:pt x="50" y="2"/>
                    </a:cubicBezTo>
                    <a:cubicBezTo>
                      <a:pt x="49" y="6"/>
                      <a:pt x="49" y="9"/>
                      <a:pt x="48" y="12"/>
                    </a:cubicBezTo>
                    <a:cubicBezTo>
                      <a:pt x="46" y="16"/>
                      <a:pt x="44" y="20"/>
                      <a:pt x="40" y="23"/>
                    </a:cubicBezTo>
                    <a:cubicBezTo>
                      <a:pt x="37" y="26"/>
                      <a:pt x="32" y="28"/>
                      <a:pt x="28" y="28"/>
                    </a:cubicBezTo>
                    <a:cubicBezTo>
                      <a:pt x="23" y="28"/>
                      <a:pt x="19" y="26"/>
                      <a:pt x="15" y="23"/>
                    </a:cubicBezTo>
                    <a:cubicBezTo>
                      <a:pt x="12" y="21"/>
                      <a:pt x="10" y="16"/>
                      <a:pt x="8" y="12"/>
                    </a:cubicBezTo>
                    <a:cubicBezTo>
                      <a:pt x="7" y="9"/>
                      <a:pt x="6" y="6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2" y="6"/>
                      <a:pt x="4" y="6"/>
                    </a:cubicBezTo>
                    <a:cubicBezTo>
                      <a:pt x="4" y="8"/>
                      <a:pt x="5" y="11"/>
                      <a:pt x="6" y="13"/>
                    </a:cubicBezTo>
                    <a:cubicBezTo>
                      <a:pt x="8" y="17"/>
                      <a:pt x="10" y="22"/>
                      <a:pt x="14" y="25"/>
                    </a:cubicBezTo>
                    <a:cubicBezTo>
                      <a:pt x="18" y="28"/>
                      <a:pt x="23" y="29"/>
                      <a:pt x="28" y="29"/>
                    </a:cubicBezTo>
                    <a:cubicBezTo>
                      <a:pt x="33" y="29"/>
                      <a:pt x="38" y="28"/>
                      <a:pt x="41" y="24"/>
                    </a:cubicBezTo>
                    <a:cubicBezTo>
                      <a:pt x="45" y="21"/>
                      <a:pt x="48" y="17"/>
                      <a:pt x="49" y="12"/>
                    </a:cubicBezTo>
                    <a:cubicBezTo>
                      <a:pt x="50" y="10"/>
                      <a:pt x="51" y="8"/>
                      <a:pt x="51" y="6"/>
                    </a:cubicBezTo>
                    <a:cubicBezTo>
                      <a:pt x="53" y="6"/>
                      <a:pt x="55" y="6"/>
                      <a:pt x="55" y="3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5" y="1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7" name="Freeform 197">
                <a:extLst>
                  <a:ext uri="{FF2B5EF4-FFF2-40B4-BE49-F238E27FC236}">
                    <a16:creationId xmlns:a16="http://schemas.microsoft.com/office/drawing/2014/main" id="{49811822-FFF8-46AB-B50B-66B422D4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746" y="4401137"/>
                <a:ext cx="250012" cy="248074"/>
              </a:xfrm>
              <a:custGeom>
                <a:avLst/>
                <a:gdLst>
                  <a:gd name="T0" fmla="*/ 55 w 85"/>
                  <a:gd name="T1" fmla="*/ 60 h 85"/>
                  <a:gd name="T2" fmla="*/ 55 w 85"/>
                  <a:gd name="T3" fmla="*/ 55 h 85"/>
                  <a:gd name="T4" fmla="*/ 72 w 85"/>
                  <a:gd name="T5" fmla="*/ 49 h 85"/>
                  <a:gd name="T6" fmla="*/ 85 w 85"/>
                  <a:gd name="T7" fmla="*/ 24 h 85"/>
                  <a:gd name="T8" fmla="*/ 73 w 85"/>
                  <a:gd name="T9" fmla="*/ 19 h 85"/>
                  <a:gd name="T10" fmla="*/ 80 w 85"/>
                  <a:gd name="T11" fmla="*/ 17 h 85"/>
                  <a:gd name="T12" fmla="*/ 66 w 85"/>
                  <a:gd name="T13" fmla="*/ 1 h 85"/>
                  <a:gd name="T14" fmla="*/ 65 w 85"/>
                  <a:gd name="T15" fmla="*/ 25 h 85"/>
                  <a:gd name="T16" fmla="*/ 63 w 85"/>
                  <a:gd name="T17" fmla="*/ 34 h 85"/>
                  <a:gd name="T18" fmla="*/ 59 w 85"/>
                  <a:gd name="T19" fmla="*/ 25 h 85"/>
                  <a:gd name="T20" fmla="*/ 56 w 85"/>
                  <a:gd name="T21" fmla="*/ 20 h 85"/>
                  <a:gd name="T22" fmla="*/ 42 w 85"/>
                  <a:gd name="T23" fmla="*/ 80 h 85"/>
                  <a:gd name="T24" fmla="*/ 29 w 85"/>
                  <a:gd name="T25" fmla="*/ 21 h 85"/>
                  <a:gd name="T26" fmla="*/ 26 w 85"/>
                  <a:gd name="T27" fmla="*/ 25 h 85"/>
                  <a:gd name="T28" fmla="*/ 22 w 85"/>
                  <a:gd name="T29" fmla="*/ 34 h 85"/>
                  <a:gd name="T30" fmla="*/ 19 w 85"/>
                  <a:gd name="T31" fmla="*/ 25 h 85"/>
                  <a:gd name="T32" fmla="*/ 19 w 85"/>
                  <a:gd name="T33" fmla="*/ 0 h 85"/>
                  <a:gd name="T34" fmla="*/ 5 w 85"/>
                  <a:gd name="T35" fmla="*/ 16 h 85"/>
                  <a:gd name="T36" fmla="*/ 12 w 85"/>
                  <a:gd name="T37" fmla="*/ 18 h 85"/>
                  <a:gd name="T38" fmla="*/ 0 w 85"/>
                  <a:gd name="T39" fmla="*/ 23 h 85"/>
                  <a:gd name="T40" fmla="*/ 28 w 85"/>
                  <a:gd name="T41" fmla="*/ 83 h 85"/>
                  <a:gd name="T42" fmla="*/ 41 w 85"/>
                  <a:gd name="T43" fmla="*/ 85 h 85"/>
                  <a:gd name="T44" fmla="*/ 56 w 85"/>
                  <a:gd name="T45" fmla="*/ 83 h 85"/>
                  <a:gd name="T46" fmla="*/ 58 w 85"/>
                  <a:gd name="T47" fmla="*/ 78 h 85"/>
                  <a:gd name="T48" fmla="*/ 55 w 85"/>
                  <a:gd name="T49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85">
                    <a:moveTo>
                      <a:pt x="55" y="60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11"/>
                      <a:pt x="66" y="20"/>
                      <a:pt x="65" y="25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8" y="23"/>
                      <a:pt x="57" y="22"/>
                      <a:pt x="56" y="2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2"/>
                      <a:pt x="27" y="24"/>
                      <a:pt x="26" y="2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0"/>
                      <a:pt x="17" y="10"/>
                      <a:pt x="19" y="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33" y="85"/>
                      <a:pt x="38" y="85"/>
                      <a:pt x="41" y="85"/>
                    </a:cubicBezTo>
                    <a:cubicBezTo>
                      <a:pt x="45" y="85"/>
                      <a:pt x="50" y="85"/>
                      <a:pt x="56" y="8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2"/>
                      <a:pt x="56" y="66"/>
                      <a:pt x="5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8" name="Freeform 198">
                <a:extLst>
                  <a:ext uri="{FF2B5EF4-FFF2-40B4-BE49-F238E27FC236}">
                    <a16:creationId xmlns:a16="http://schemas.microsoft.com/office/drawing/2014/main" id="{70A1C37D-40B8-4EA4-894F-84F0C2A01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11" y="4412765"/>
                <a:ext cx="96904" cy="129851"/>
              </a:xfrm>
              <a:custGeom>
                <a:avLst/>
                <a:gdLst>
                  <a:gd name="T0" fmla="*/ 10 w 33"/>
                  <a:gd name="T1" fmla="*/ 16 h 44"/>
                  <a:gd name="T2" fmla="*/ 15 w 33"/>
                  <a:gd name="T3" fmla="*/ 19 h 44"/>
                  <a:gd name="T4" fmla="*/ 3 w 33"/>
                  <a:gd name="T5" fmla="*/ 44 h 44"/>
                  <a:gd name="T6" fmla="*/ 28 w 33"/>
                  <a:gd name="T7" fmla="*/ 35 h 44"/>
                  <a:gd name="T8" fmla="*/ 33 w 33"/>
                  <a:gd name="T9" fmla="*/ 11 h 44"/>
                  <a:gd name="T10" fmla="*/ 0 w 33"/>
                  <a:gd name="T11" fmla="*/ 0 h 44"/>
                  <a:gd name="T12" fmla="*/ 13 w 33"/>
                  <a:gd name="T13" fmla="*/ 15 h 44"/>
                  <a:gd name="T14" fmla="*/ 10 w 33"/>
                  <a:gd name="T15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44">
                    <a:moveTo>
                      <a:pt x="10" y="16"/>
                    </a:moveTo>
                    <a:cubicBezTo>
                      <a:pt x="15" y="19"/>
                      <a:pt x="15" y="19"/>
                      <a:pt x="15" y="19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28"/>
                      <a:pt x="32" y="20"/>
                      <a:pt x="33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5"/>
                      <a:pt x="13" y="15"/>
                      <a:pt x="13" y="15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9" name="Freeform 199">
                <a:extLst>
                  <a:ext uri="{FF2B5EF4-FFF2-40B4-BE49-F238E27FC236}">
                    <a16:creationId xmlns:a16="http://schemas.microsoft.com/office/drawing/2014/main" id="{C2098D39-55F4-4E1A-934C-E43E3F016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09" y="4360437"/>
                <a:ext cx="236446" cy="135665"/>
              </a:xfrm>
              <a:custGeom>
                <a:avLst/>
                <a:gdLst>
                  <a:gd name="T0" fmla="*/ 77 w 81"/>
                  <a:gd name="T1" fmla="*/ 5 h 46"/>
                  <a:gd name="T2" fmla="*/ 41 w 81"/>
                  <a:gd name="T3" fmla="*/ 42 h 46"/>
                  <a:gd name="T4" fmla="*/ 4 w 81"/>
                  <a:gd name="T5" fmla="*/ 5 h 46"/>
                  <a:gd name="T6" fmla="*/ 0 w 81"/>
                  <a:gd name="T7" fmla="*/ 0 h 46"/>
                  <a:gd name="T8" fmla="*/ 41 w 81"/>
                  <a:gd name="T9" fmla="*/ 46 h 46"/>
                  <a:gd name="T10" fmla="*/ 81 w 81"/>
                  <a:gd name="T11" fmla="*/ 0 h 46"/>
                  <a:gd name="T12" fmla="*/ 77 w 81"/>
                  <a:gd name="T1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77" y="5"/>
                    </a:moveTo>
                    <a:cubicBezTo>
                      <a:pt x="72" y="25"/>
                      <a:pt x="62" y="42"/>
                      <a:pt x="41" y="42"/>
                    </a:cubicBezTo>
                    <a:cubicBezTo>
                      <a:pt x="20" y="42"/>
                      <a:pt x="9" y="25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4" y="24"/>
                      <a:pt x="15" y="46"/>
                      <a:pt x="41" y="46"/>
                    </a:cubicBezTo>
                    <a:cubicBezTo>
                      <a:pt x="66" y="46"/>
                      <a:pt x="77" y="24"/>
                      <a:pt x="81" y="0"/>
                    </a:cubicBezTo>
                    <a:cubicBezTo>
                      <a:pt x="80" y="2"/>
                      <a:pt x="79" y="4"/>
                      <a:pt x="7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0" name="Freeform 200">
                <a:extLst>
                  <a:ext uri="{FF2B5EF4-FFF2-40B4-BE49-F238E27FC236}">
                    <a16:creationId xmlns:a16="http://schemas.microsoft.com/office/drawing/2014/main" id="{A8E34F5A-F362-4C08-A4C7-201295BE7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971" y="4058097"/>
                <a:ext cx="333349" cy="220941"/>
              </a:xfrm>
              <a:custGeom>
                <a:avLst/>
                <a:gdLst>
                  <a:gd name="T0" fmla="*/ 27 w 114"/>
                  <a:gd name="T1" fmla="*/ 17 h 76"/>
                  <a:gd name="T2" fmla="*/ 4 w 114"/>
                  <a:gd name="T3" fmla="*/ 64 h 76"/>
                  <a:gd name="T4" fmla="*/ 6 w 114"/>
                  <a:gd name="T5" fmla="*/ 76 h 76"/>
                  <a:gd name="T6" fmla="*/ 11 w 114"/>
                  <a:gd name="T7" fmla="*/ 75 h 76"/>
                  <a:gd name="T8" fmla="*/ 15 w 114"/>
                  <a:gd name="T9" fmla="*/ 74 h 76"/>
                  <a:gd name="T10" fmla="*/ 15 w 114"/>
                  <a:gd name="T11" fmla="*/ 71 h 76"/>
                  <a:gd name="T12" fmla="*/ 15 w 114"/>
                  <a:gd name="T13" fmla="*/ 69 h 76"/>
                  <a:gd name="T14" fmla="*/ 28 w 114"/>
                  <a:gd name="T15" fmla="*/ 52 h 76"/>
                  <a:gd name="T16" fmla="*/ 57 w 114"/>
                  <a:gd name="T17" fmla="*/ 70 h 76"/>
                  <a:gd name="T18" fmla="*/ 96 w 114"/>
                  <a:gd name="T19" fmla="*/ 71 h 76"/>
                  <a:gd name="T20" fmla="*/ 96 w 114"/>
                  <a:gd name="T21" fmla="*/ 71 h 76"/>
                  <a:gd name="T22" fmla="*/ 96 w 114"/>
                  <a:gd name="T23" fmla="*/ 74 h 76"/>
                  <a:gd name="T24" fmla="*/ 100 w 114"/>
                  <a:gd name="T25" fmla="*/ 75 h 76"/>
                  <a:gd name="T26" fmla="*/ 105 w 114"/>
                  <a:gd name="T27" fmla="*/ 76 h 76"/>
                  <a:gd name="T28" fmla="*/ 106 w 114"/>
                  <a:gd name="T29" fmla="*/ 67 h 76"/>
                  <a:gd name="T30" fmla="*/ 27 w 114"/>
                  <a:gd name="T31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76">
                    <a:moveTo>
                      <a:pt x="27" y="17"/>
                    </a:moveTo>
                    <a:cubicBezTo>
                      <a:pt x="17" y="17"/>
                      <a:pt x="0" y="29"/>
                      <a:pt x="4" y="64"/>
                    </a:cubicBezTo>
                    <a:cubicBezTo>
                      <a:pt x="4" y="68"/>
                      <a:pt x="6" y="76"/>
                      <a:pt x="6" y="76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4"/>
                      <a:pt x="14" y="74"/>
                      <a:pt x="15" y="74"/>
                    </a:cubicBezTo>
                    <a:cubicBezTo>
                      <a:pt x="15" y="73"/>
                      <a:pt x="15" y="72"/>
                      <a:pt x="15" y="71"/>
                    </a:cubicBezTo>
                    <a:cubicBezTo>
                      <a:pt x="15" y="70"/>
                      <a:pt x="15" y="70"/>
                      <a:pt x="15" y="69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4" y="59"/>
                      <a:pt x="45" y="65"/>
                      <a:pt x="57" y="70"/>
                    </a:cubicBezTo>
                    <a:cubicBezTo>
                      <a:pt x="72" y="75"/>
                      <a:pt x="86" y="75"/>
                      <a:pt x="96" y="7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6" y="72"/>
                      <a:pt x="96" y="73"/>
                      <a:pt x="96" y="74"/>
                    </a:cubicBezTo>
                    <a:cubicBezTo>
                      <a:pt x="97" y="74"/>
                      <a:pt x="99" y="74"/>
                      <a:pt x="100" y="75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5" y="76"/>
                      <a:pt x="106" y="70"/>
                      <a:pt x="106" y="67"/>
                    </a:cubicBezTo>
                    <a:cubicBezTo>
                      <a:pt x="114" y="1"/>
                      <a:pt x="46" y="0"/>
                      <a:pt x="2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1" name="Freeform 201">
                <a:extLst>
                  <a:ext uri="{FF2B5EF4-FFF2-40B4-BE49-F238E27FC236}">
                    <a16:creationId xmlns:a16="http://schemas.microsoft.com/office/drawing/2014/main" id="{26F523F1-DE15-453D-91ED-6770A19D54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5857" y="4279038"/>
                <a:ext cx="253888" cy="93028"/>
              </a:xfrm>
              <a:custGeom>
                <a:avLst/>
                <a:gdLst>
                  <a:gd name="T0" fmla="*/ 87 w 87"/>
                  <a:gd name="T1" fmla="*/ 4 h 32"/>
                  <a:gd name="T2" fmla="*/ 44 w 87"/>
                  <a:gd name="T3" fmla="*/ 7 h 32"/>
                  <a:gd name="T4" fmla="*/ 0 w 87"/>
                  <a:gd name="T5" fmla="*/ 4 h 32"/>
                  <a:gd name="T6" fmla="*/ 0 w 87"/>
                  <a:gd name="T7" fmla="*/ 10 h 32"/>
                  <a:gd name="T8" fmla="*/ 20 w 87"/>
                  <a:gd name="T9" fmla="*/ 32 h 32"/>
                  <a:gd name="T10" fmla="*/ 34 w 87"/>
                  <a:gd name="T11" fmla="*/ 28 h 32"/>
                  <a:gd name="T12" fmla="*/ 41 w 87"/>
                  <a:gd name="T13" fmla="*/ 14 h 32"/>
                  <a:gd name="T14" fmla="*/ 46 w 87"/>
                  <a:gd name="T15" fmla="*/ 14 h 32"/>
                  <a:gd name="T16" fmla="*/ 53 w 87"/>
                  <a:gd name="T17" fmla="*/ 28 h 32"/>
                  <a:gd name="T18" fmla="*/ 67 w 87"/>
                  <a:gd name="T19" fmla="*/ 32 h 32"/>
                  <a:gd name="T20" fmla="*/ 87 w 87"/>
                  <a:gd name="T21" fmla="*/ 10 h 32"/>
                  <a:gd name="T22" fmla="*/ 87 w 87"/>
                  <a:gd name="T23" fmla="*/ 4 h 32"/>
                  <a:gd name="T24" fmla="*/ 21 w 87"/>
                  <a:gd name="T25" fmla="*/ 29 h 32"/>
                  <a:gd name="T26" fmla="*/ 7 w 87"/>
                  <a:gd name="T27" fmla="*/ 9 h 32"/>
                  <a:gd name="T28" fmla="*/ 22 w 87"/>
                  <a:gd name="T29" fmla="*/ 6 h 32"/>
                  <a:gd name="T30" fmla="*/ 35 w 87"/>
                  <a:gd name="T31" fmla="*/ 10 h 32"/>
                  <a:gd name="T32" fmla="*/ 21 w 87"/>
                  <a:gd name="T33" fmla="*/ 29 h 32"/>
                  <a:gd name="T34" fmla="*/ 66 w 87"/>
                  <a:gd name="T35" fmla="*/ 29 h 32"/>
                  <a:gd name="T36" fmla="*/ 52 w 87"/>
                  <a:gd name="T37" fmla="*/ 10 h 32"/>
                  <a:gd name="T38" fmla="*/ 65 w 87"/>
                  <a:gd name="T39" fmla="*/ 6 h 32"/>
                  <a:gd name="T40" fmla="*/ 80 w 87"/>
                  <a:gd name="T41" fmla="*/ 9 h 32"/>
                  <a:gd name="T42" fmla="*/ 66 w 87"/>
                  <a:gd name="T43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7" h="32">
                    <a:moveTo>
                      <a:pt x="87" y="4"/>
                    </a:moveTo>
                    <a:cubicBezTo>
                      <a:pt x="68" y="0"/>
                      <a:pt x="48" y="7"/>
                      <a:pt x="44" y="7"/>
                    </a:cubicBezTo>
                    <a:cubicBezTo>
                      <a:pt x="39" y="7"/>
                      <a:pt x="19" y="0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13"/>
                      <a:pt x="0" y="29"/>
                      <a:pt x="20" y="32"/>
                    </a:cubicBezTo>
                    <a:cubicBezTo>
                      <a:pt x="25" y="32"/>
                      <a:pt x="30" y="31"/>
                      <a:pt x="34" y="28"/>
                    </a:cubicBezTo>
                    <a:cubicBezTo>
                      <a:pt x="40" y="22"/>
                      <a:pt x="39" y="16"/>
                      <a:pt x="41" y="14"/>
                    </a:cubicBezTo>
                    <a:cubicBezTo>
                      <a:pt x="43" y="13"/>
                      <a:pt x="44" y="13"/>
                      <a:pt x="46" y="14"/>
                    </a:cubicBezTo>
                    <a:cubicBezTo>
                      <a:pt x="48" y="16"/>
                      <a:pt x="47" y="22"/>
                      <a:pt x="53" y="28"/>
                    </a:cubicBezTo>
                    <a:cubicBezTo>
                      <a:pt x="57" y="31"/>
                      <a:pt x="62" y="32"/>
                      <a:pt x="67" y="32"/>
                    </a:cubicBezTo>
                    <a:cubicBezTo>
                      <a:pt x="87" y="29"/>
                      <a:pt x="81" y="13"/>
                      <a:pt x="87" y="10"/>
                    </a:cubicBezTo>
                    <a:cubicBezTo>
                      <a:pt x="87" y="10"/>
                      <a:pt x="87" y="10"/>
                      <a:pt x="87" y="4"/>
                    </a:cubicBezTo>
                    <a:close/>
                    <a:moveTo>
                      <a:pt x="21" y="29"/>
                    </a:moveTo>
                    <a:cubicBezTo>
                      <a:pt x="5" y="29"/>
                      <a:pt x="6" y="12"/>
                      <a:pt x="7" y="9"/>
                    </a:cubicBezTo>
                    <a:cubicBezTo>
                      <a:pt x="8" y="6"/>
                      <a:pt x="17" y="6"/>
                      <a:pt x="22" y="6"/>
                    </a:cubicBezTo>
                    <a:cubicBezTo>
                      <a:pt x="28" y="6"/>
                      <a:pt x="33" y="7"/>
                      <a:pt x="35" y="10"/>
                    </a:cubicBezTo>
                    <a:cubicBezTo>
                      <a:pt x="38" y="13"/>
                      <a:pt x="38" y="30"/>
                      <a:pt x="21" y="29"/>
                    </a:cubicBezTo>
                    <a:close/>
                    <a:moveTo>
                      <a:pt x="66" y="29"/>
                    </a:moveTo>
                    <a:cubicBezTo>
                      <a:pt x="49" y="30"/>
                      <a:pt x="49" y="13"/>
                      <a:pt x="52" y="10"/>
                    </a:cubicBezTo>
                    <a:cubicBezTo>
                      <a:pt x="54" y="7"/>
                      <a:pt x="59" y="6"/>
                      <a:pt x="65" y="6"/>
                    </a:cubicBezTo>
                    <a:cubicBezTo>
                      <a:pt x="70" y="6"/>
                      <a:pt x="79" y="6"/>
                      <a:pt x="80" y="9"/>
                    </a:cubicBezTo>
                    <a:cubicBezTo>
                      <a:pt x="81" y="12"/>
                      <a:pt x="82" y="29"/>
                      <a:pt x="6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2" name="Freeform 202">
                <a:extLst>
                  <a:ext uri="{FF2B5EF4-FFF2-40B4-BE49-F238E27FC236}">
                    <a16:creationId xmlns:a16="http://schemas.microsoft.com/office/drawing/2014/main" id="{3B622776-B143-4D7B-8133-3B1A2B3E2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770" y="4463155"/>
                <a:ext cx="108532" cy="149232"/>
              </a:xfrm>
              <a:custGeom>
                <a:avLst/>
                <a:gdLst>
                  <a:gd name="T0" fmla="*/ 0 w 37"/>
                  <a:gd name="T1" fmla="*/ 30 h 51"/>
                  <a:gd name="T2" fmla="*/ 29 w 37"/>
                  <a:gd name="T3" fmla="*/ 0 h 51"/>
                  <a:gd name="T4" fmla="*/ 31 w 37"/>
                  <a:gd name="T5" fmla="*/ 51 h 51"/>
                  <a:gd name="T6" fmla="*/ 0 w 37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1">
                    <a:moveTo>
                      <a:pt x="0" y="30"/>
                    </a:moveTo>
                    <a:cubicBezTo>
                      <a:pt x="0" y="30"/>
                      <a:pt x="28" y="12"/>
                      <a:pt x="29" y="0"/>
                    </a:cubicBezTo>
                    <a:cubicBezTo>
                      <a:pt x="37" y="19"/>
                      <a:pt x="33" y="41"/>
                      <a:pt x="31" y="51"/>
                    </a:cubicBezTo>
                    <a:cubicBezTo>
                      <a:pt x="22" y="32"/>
                      <a:pt x="2" y="3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3" name="Freeform 203">
                <a:extLst>
                  <a:ext uri="{FF2B5EF4-FFF2-40B4-BE49-F238E27FC236}">
                    <a16:creationId xmlns:a16="http://schemas.microsoft.com/office/drawing/2014/main" id="{D09B8233-B62B-4CE4-A5A6-DA31D11F7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299" y="4463155"/>
                <a:ext cx="104656" cy="149232"/>
              </a:xfrm>
              <a:custGeom>
                <a:avLst/>
                <a:gdLst>
                  <a:gd name="T0" fmla="*/ 36 w 36"/>
                  <a:gd name="T1" fmla="*/ 30 h 51"/>
                  <a:gd name="T2" fmla="*/ 7 w 36"/>
                  <a:gd name="T3" fmla="*/ 0 h 51"/>
                  <a:gd name="T4" fmla="*/ 5 w 36"/>
                  <a:gd name="T5" fmla="*/ 51 h 51"/>
                  <a:gd name="T6" fmla="*/ 36 w 36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1">
                    <a:moveTo>
                      <a:pt x="36" y="30"/>
                    </a:moveTo>
                    <a:cubicBezTo>
                      <a:pt x="36" y="30"/>
                      <a:pt x="9" y="12"/>
                      <a:pt x="7" y="0"/>
                    </a:cubicBezTo>
                    <a:cubicBezTo>
                      <a:pt x="0" y="19"/>
                      <a:pt x="3" y="41"/>
                      <a:pt x="5" y="51"/>
                    </a:cubicBezTo>
                    <a:cubicBezTo>
                      <a:pt x="14" y="32"/>
                      <a:pt x="34" y="30"/>
                      <a:pt x="3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4" name="Freeform 204">
                <a:extLst>
                  <a:ext uri="{FF2B5EF4-FFF2-40B4-BE49-F238E27FC236}">
                    <a16:creationId xmlns:a16="http://schemas.microsoft.com/office/drawing/2014/main" id="{C664B4D2-5E06-42AD-A78B-24960AB0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070" y="4565874"/>
                <a:ext cx="75585" cy="238384"/>
              </a:xfrm>
              <a:custGeom>
                <a:avLst/>
                <a:gdLst>
                  <a:gd name="T0" fmla="*/ 5 w 26"/>
                  <a:gd name="T1" fmla="*/ 13 h 82"/>
                  <a:gd name="T2" fmla="*/ 0 w 26"/>
                  <a:gd name="T3" fmla="*/ 27 h 82"/>
                  <a:gd name="T4" fmla="*/ 12 w 26"/>
                  <a:gd name="T5" fmla="*/ 82 h 82"/>
                  <a:gd name="T6" fmla="*/ 25 w 26"/>
                  <a:gd name="T7" fmla="*/ 25 h 82"/>
                  <a:gd name="T8" fmla="*/ 21 w 26"/>
                  <a:gd name="T9" fmla="*/ 14 h 82"/>
                  <a:gd name="T10" fmla="*/ 21 w 26"/>
                  <a:gd name="T11" fmla="*/ 13 h 82"/>
                  <a:gd name="T12" fmla="*/ 26 w 26"/>
                  <a:gd name="T13" fmla="*/ 4 h 82"/>
                  <a:gd name="T14" fmla="*/ 14 w 26"/>
                  <a:gd name="T15" fmla="*/ 0 h 82"/>
                  <a:gd name="T16" fmla="*/ 12 w 26"/>
                  <a:gd name="T17" fmla="*/ 0 h 82"/>
                  <a:gd name="T18" fmla="*/ 0 w 26"/>
                  <a:gd name="T19" fmla="*/ 4 h 82"/>
                  <a:gd name="T20" fmla="*/ 5 w 26"/>
                  <a:gd name="T21" fmla="*/ 13 h 82"/>
                  <a:gd name="T22" fmla="*/ 5 w 26"/>
                  <a:gd name="T23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82">
                    <a:moveTo>
                      <a:pt x="5" y="13"/>
                    </a:moveTo>
                    <a:cubicBezTo>
                      <a:pt x="3" y="18"/>
                      <a:pt x="2" y="23"/>
                      <a:pt x="0" y="27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2"/>
                      <a:pt x="23" y="18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3" y="10"/>
                      <a:pt x="25" y="7"/>
                      <a:pt x="26" y="4"/>
                    </a:cubicBezTo>
                    <a:cubicBezTo>
                      <a:pt x="21" y="1"/>
                      <a:pt x="16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5" y="1"/>
                      <a:pt x="0" y="4"/>
                    </a:cubicBezTo>
                    <a:cubicBezTo>
                      <a:pt x="1" y="7"/>
                      <a:pt x="3" y="10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5" name="Freeform 206">
                <a:extLst>
                  <a:ext uri="{FF2B5EF4-FFF2-40B4-BE49-F238E27FC236}">
                    <a16:creationId xmlns:a16="http://schemas.microsoft.com/office/drawing/2014/main" id="{E2FC8ABA-4467-4010-A824-1CCC5A437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2049" y="4519359"/>
                <a:ext cx="228693" cy="370173"/>
              </a:xfrm>
              <a:custGeom>
                <a:avLst/>
                <a:gdLst>
                  <a:gd name="T0" fmla="*/ 43 w 78"/>
                  <a:gd name="T1" fmla="*/ 24 h 127"/>
                  <a:gd name="T2" fmla="*/ 37 w 78"/>
                  <a:gd name="T3" fmla="*/ 22 h 127"/>
                  <a:gd name="T4" fmla="*/ 56 w 78"/>
                  <a:gd name="T5" fmla="*/ 0 h 127"/>
                  <a:gd name="T6" fmla="*/ 0 w 78"/>
                  <a:gd name="T7" fmla="*/ 19 h 127"/>
                  <a:gd name="T8" fmla="*/ 78 w 78"/>
                  <a:gd name="T9" fmla="*/ 127 h 127"/>
                  <a:gd name="T10" fmla="*/ 33 w 78"/>
                  <a:gd name="T11" fmla="*/ 28 h 127"/>
                  <a:gd name="T12" fmla="*/ 43 w 78"/>
                  <a:gd name="T1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27">
                    <a:moveTo>
                      <a:pt x="43" y="24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87"/>
                      <a:pt x="47" y="116"/>
                      <a:pt x="78" y="127"/>
                    </a:cubicBezTo>
                    <a:cubicBezTo>
                      <a:pt x="33" y="28"/>
                      <a:pt x="33" y="28"/>
                      <a:pt x="33" y="28"/>
                    </a:cubicBezTo>
                    <a:lnTo>
                      <a:pt x="4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6" name="Freeform 207">
                <a:extLst>
                  <a:ext uri="{FF2B5EF4-FFF2-40B4-BE49-F238E27FC236}">
                    <a16:creationId xmlns:a16="http://schemas.microsoft.com/office/drawing/2014/main" id="{D4F759FB-7078-4FAB-B6D2-FC7CD87D9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045" y="4519359"/>
                <a:ext cx="220941" cy="368235"/>
              </a:xfrm>
              <a:custGeom>
                <a:avLst/>
                <a:gdLst>
                  <a:gd name="T0" fmla="*/ 76 w 76"/>
                  <a:gd name="T1" fmla="*/ 18 h 126"/>
                  <a:gd name="T2" fmla="*/ 22 w 76"/>
                  <a:gd name="T3" fmla="*/ 0 h 126"/>
                  <a:gd name="T4" fmla="*/ 43 w 76"/>
                  <a:gd name="T5" fmla="*/ 25 h 126"/>
                  <a:gd name="T6" fmla="*/ 38 w 76"/>
                  <a:gd name="T7" fmla="*/ 26 h 126"/>
                  <a:gd name="T8" fmla="*/ 47 w 76"/>
                  <a:gd name="T9" fmla="*/ 30 h 126"/>
                  <a:gd name="T10" fmla="*/ 0 w 76"/>
                  <a:gd name="T11" fmla="*/ 126 h 126"/>
                  <a:gd name="T12" fmla="*/ 76 w 76"/>
                  <a:gd name="T13" fmla="*/ 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6">
                    <a:moveTo>
                      <a:pt x="76" y="18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30" y="113"/>
                      <a:pt x="69" y="83"/>
                      <a:pt x="7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7" name="Freeform 208">
                <a:extLst>
                  <a:ext uri="{FF2B5EF4-FFF2-40B4-BE49-F238E27FC236}">
                    <a16:creationId xmlns:a16="http://schemas.microsoft.com/office/drawing/2014/main" id="{E4ED3796-8490-41E3-ADF5-402DBDBA6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272" y="4498041"/>
                <a:ext cx="403120" cy="408934"/>
              </a:xfrm>
              <a:custGeom>
                <a:avLst/>
                <a:gdLst>
                  <a:gd name="T0" fmla="*/ 120 w 138"/>
                  <a:gd name="T1" fmla="*/ 30 h 140"/>
                  <a:gd name="T2" fmla="*/ 131 w 138"/>
                  <a:gd name="T3" fmla="*/ 28 h 140"/>
                  <a:gd name="T4" fmla="*/ 108 w 138"/>
                  <a:gd name="T5" fmla="*/ 1 h 140"/>
                  <a:gd name="T6" fmla="*/ 107 w 138"/>
                  <a:gd name="T7" fmla="*/ 40 h 140"/>
                  <a:gd name="T8" fmla="*/ 103 w 138"/>
                  <a:gd name="T9" fmla="*/ 56 h 140"/>
                  <a:gd name="T10" fmla="*/ 96 w 138"/>
                  <a:gd name="T11" fmla="*/ 41 h 140"/>
                  <a:gd name="T12" fmla="*/ 91 w 138"/>
                  <a:gd name="T13" fmla="*/ 33 h 140"/>
                  <a:gd name="T14" fmla="*/ 68 w 138"/>
                  <a:gd name="T15" fmla="*/ 131 h 140"/>
                  <a:gd name="T16" fmla="*/ 47 w 138"/>
                  <a:gd name="T17" fmla="*/ 34 h 140"/>
                  <a:gd name="T18" fmla="*/ 42 w 138"/>
                  <a:gd name="T19" fmla="*/ 41 h 140"/>
                  <a:gd name="T20" fmla="*/ 35 w 138"/>
                  <a:gd name="T21" fmla="*/ 56 h 140"/>
                  <a:gd name="T22" fmla="*/ 32 w 138"/>
                  <a:gd name="T23" fmla="*/ 40 h 140"/>
                  <a:gd name="T24" fmla="*/ 30 w 138"/>
                  <a:gd name="T25" fmla="*/ 0 h 140"/>
                  <a:gd name="T26" fmla="*/ 7 w 138"/>
                  <a:gd name="T27" fmla="*/ 26 h 140"/>
                  <a:gd name="T28" fmla="*/ 19 w 138"/>
                  <a:gd name="T29" fmla="*/ 29 h 140"/>
                  <a:gd name="T30" fmla="*/ 0 w 138"/>
                  <a:gd name="T31" fmla="*/ 38 h 140"/>
                  <a:gd name="T32" fmla="*/ 45 w 138"/>
                  <a:gd name="T33" fmla="*/ 136 h 140"/>
                  <a:gd name="T34" fmla="*/ 67 w 138"/>
                  <a:gd name="T35" fmla="*/ 140 h 140"/>
                  <a:gd name="T36" fmla="*/ 91 w 138"/>
                  <a:gd name="T37" fmla="*/ 135 h 140"/>
                  <a:gd name="T38" fmla="*/ 138 w 138"/>
                  <a:gd name="T39" fmla="*/ 40 h 140"/>
                  <a:gd name="T40" fmla="*/ 120 w 138"/>
                  <a:gd name="T41" fmla="*/ 3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8" h="140">
                    <a:moveTo>
                      <a:pt x="120" y="30"/>
                    </a:moveTo>
                    <a:cubicBezTo>
                      <a:pt x="131" y="28"/>
                      <a:pt x="131" y="28"/>
                      <a:pt x="131" y="28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111" y="17"/>
                      <a:pt x="108" y="33"/>
                      <a:pt x="107" y="40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96" y="41"/>
                      <a:pt x="96" y="41"/>
                      <a:pt x="96" y="41"/>
                    </a:cubicBezTo>
                    <a:cubicBezTo>
                      <a:pt x="95" y="38"/>
                      <a:pt x="93" y="35"/>
                      <a:pt x="91" y="33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5" y="36"/>
                      <a:pt x="43" y="38"/>
                      <a:pt x="42" y="41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0" y="33"/>
                      <a:pt x="27" y="17"/>
                      <a:pt x="30" y="0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54" y="139"/>
                      <a:pt x="62" y="140"/>
                      <a:pt x="67" y="140"/>
                    </a:cubicBezTo>
                    <a:cubicBezTo>
                      <a:pt x="73" y="140"/>
                      <a:pt x="81" y="138"/>
                      <a:pt x="91" y="135"/>
                    </a:cubicBezTo>
                    <a:cubicBezTo>
                      <a:pt x="138" y="40"/>
                      <a:pt x="138" y="40"/>
                      <a:pt x="138" y="40"/>
                    </a:cubicBezTo>
                    <a:lnTo>
                      <a:pt x="1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52B9F3B-1E77-430F-833E-E3E3A2EBF10F}"/>
                </a:ext>
              </a:extLst>
            </p:cNvPr>
            <p:cNvGrpSpPr/>
            <p:nvPr userDrawn="1"/>
          </p:nvGrpSpPr>
          <p:grpSpPr>
            <a:xfrm>
              <a:off x="7354923" y="3729924"/>
              <a:ext cx="311633" cy="438363"/>
              <a:chOff x="2370963" y="2220799"/>
              <a:chExt cx="581424" cy="817868"/>
            </a:xfrm>
            <a:solidFill>
              <a:srgbClr val="FFFFFF"/>
            </a:solidFill>
          </p:grpSpPr>
          <p:sp>
            <p:nvSpPr>
              <p:cNvPr id="320" name="Rectangle 58">
                <a:extLst>
                  <a:ext uri="{FF2B5EF4-FFF2-40B4-BE49-F238E27FC236}">
                    <a16:creationId xmlns:a16="http://schemas.microsoft.com/office/drawing/2014/main" id="{8C7E3443-145F-4BBF-9D84-FB62C4549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300" y="3001844"/>
                <a:ext cx="474829" cy="368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1" name="Freeform 59">
                <a:extLst>
                  <a:ext uri="{FF2B5EF4-FFF2-40B4-BE49-F238E27FC236}">
                    <a16:creationId xmlns:a16="http://schemas.microsoft.com/office/drawing/2014/main" id="{8F4C86E4-9217-46D2-8F0D-563C4C53D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300" y="2278941"/>
                <a:ext cx="275207" cy="393430"/>
              </a:xfrm>
              <a:custGeom>
                <a:avLst/>
                <a:gdLst>
                  <a:gd name="T0" fmla="*/ 77 w 142"/>
                  <a:gd name="T1" fmla="*/ 203 h 203"/>
                  <a:gd name="T2" fmla="*/ 0 w 142"/>
                  <a:gd name="T3" fmla="*/ 174 h 203"/>
                  <a:gd name="T4" fmla="*/ 65 w 142"/>
                  <a:gd name="T5" fmla="*/ 0 h 203"/>
                  <a:gd name="T6" fmla="*/ 142 w 142"/>
                  <a:gd name="T7" fmla="*/ 28 h 203"/>
                  <a:gd name="T8" fmla="*/ 77 w 142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03">
                    <a:moveTo>
                      <a:pt x="77" y="203"/>
                    </a:moveTo>
                    <a:lnTo>
                      <a:pt x="0" y="174"/>
                    </a:lnTo>
                    <a:lnTo>
                      <a:pt x="65" y="0"/>
                    </a:lnTo>
                    <a:lnTo>
                      <a:pt x="142" y="28"/>
                    </a:lnTo>
                    <a:lnTo>
                      <a:pt x="77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2" name="Freeform 60">
                <a:extLst>
                  <a:ext uri="{FF2B5EF4-FFF2-40B4-BE49-F238E27FC236}">
                    <a16:creationId xmlns:a16="http://schemas.microsoft.com/office/drawing/2014/main" id="{8A043486-F578-4381-A03B-270441791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82061"/>
                <a:ext cx="77523" cy="60080"/>
              </a:xfrm>
              <a:custGeom>
                <a:avLst/>
                <a:gdLst>
                  <a:gd name="T0" fmla="*/ 8 w 40"/>
                  <a:gd name="T1" fmla="*/ 0 h 31"/>
                  <a:gd name="T2" fmla="*/ 0 w 40"/>
                  <a:gd name="T3" fmla="*/ 19 h 31"/>
                  <a:gd name="T4" fmla="*/ 32 w 40"/>
                  <a:gd name="T5" fmla="*/ 31 h 31"/>
                  <a:gd name="T6" fmla="*/ 40 w 40"/>
                  <a:gd name="T7" fmla="*/ 12 h 31"/>
                  <a:gd name="T8" fmla="*/ 8 w 4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8" y="0"/>
                    </a:moveTo>
                    <a:lnTo>
                      <a:pt x="0" y="19"/>
                    </a:lnTo>
                    <a:lnTo>
                      <a:pt x="32" y="31"/>
                    </a:lnTo>
                    <a:lnTo>
                      <a:pt x="40" y="1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3" name="Freeform 61">
                <a:extLst>
                  <a:ext uri="{FF2B5EF4-FFF2-40B4-BE49-F238E27FC236}">
                    <a16:creationId xmlns:a16="http://schemas.microsoft.com/office/drawing/2014/main" id="{DB126426-D577-464D-8294-302D9205E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41362"/>
                <a:ext cx="108532" cy="58142"/>
              </a:xfrm>
              <a:custGeom>
                <a:avLst/>
                <a:gdLst>
                  <a:gd name="T0" fmla="*/ 5 w 56"/>
                  <a:gd name="T1" fmla="*/ 0 h 30"/>
                  <a:gd name="T2" fmla="*/ 0 w 56"/>
                  <a:gd name="T3" fmla="*/ 10 h 30"/>
                  <a:gd name="T4" fmla="*/ 52 w 56"/>
                  <a:gd name="T5" fmla="*/ 30 h 30"/>
                  <a:gd name="T6" fmla="*/ 56 w 56"/>
                  <a:gd name="T7" fmla="*/ 18 h 30"/>
                  <a:gd name="T8" fmla="*/ 5 w 5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5" y="0"/>
                    </a:moveTo>
                    <a:lnTo>
                      <a:pt x="0" y="10"/>
                    </a:lnTo>
                    <a:lnTo>
                      <a:pt x="52" y="30"/>
                    </a:lnTo>
                    <a:lnTo>
                      <a:pt x="56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4" name="Freeform 62">
                <a:extLst>
                  <a:ext uri="{FF2B5EF4-FFF2-40B4-BE49-F238E27FC236}">
                    <a16:creationId xmlns:a16="http://schemas.microsoft.com/office/drawing/2014/main" id="{06AACD2D-790D-4C3F-AD7A-1373DBF00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975" y="2220799"/>
                <a:ext cx="100780" cy="87214"/>
              </a:xfrm>
              <a:custGeom>
                <a:avLst/>
                <a:gdLst>
                  <a:gd name="T0" fmla="*/ 40 w 52"/>
                  <a:gd name="T1" fmla="*/ 45 h 45"/>
                  <a:gd name="T2" fmla="*/ 52 w 52"/>
                  <a:gd name="T3" fmla="*/ 15 h 45"/>
                  <a:gd name="T4" fmla="*/ 12 w 52"/>
                  <a:gd name="T5" fmla="*/ 0 h 45"/>
                  <a:gd name="T6" fmla="*/ 0 w 52"/>
                  <a:gd name="T7" fmla="*/ 30 h 45"/>
                  <a:gd name="T8" fmla="*/ 40 w 52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40" y="45"/>
                    </a:moveTo>
                    <a:lnTo>
                      <a:pt x="52" y="15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4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5" name="Freeform 63">
                <a:extLst>
                  <a:ext uri="{FF2B5EF4-FFF2-40B4-BE49-F238E27FC236}">
                    <a16:creationId xmlns:a16="http://schemas.microsoft.com/office/drawing/2014/main" id="{E1DF3A7E-282D-4404-A752-97CE6CAD02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0046" y="2412669"/>
                <a:ext cx="112409" cy="195746"/>
              </a:xfrm>
              <a:custGeom>
                <a:avLst/>
                <a:gdLst>
                  <a:gd name="T0" fmla="*/ 29 w 38"/>
                  <a:gd name="T1" fmla="*/ 25 h 67"/>
                  <a:gd name="T2" fmla="*/ 37 w 38"/>
                  <a:gd name="T3" fmla="*/ 6 h 67"/>
                  <a:gd name="T4" fmla="*/ 22 w 38"/>
                  <a:gd name="T5" fmla="*/ 0 h 67"/>
                  <a:gd name="T6" fmla="*/ 0 w 38"/>
                  <a:gd name="T7" fmla="*/ 61 h 67"/>
                  <a:gd name="T8" fmla="*/ 14 w 38"/>
                  <a:gd name="T9" fmla="*/ 67 h 67"/>
                  <a:gd name="T10" fmla="*/ 20 w 38"/>
                  <a:gd name="T11" fmla="*/ 50 h 67"/>
                  <a:gd name="T12" fmla="*/ 24 w 38"/>
                  <a:gd name="T13" fmla="*/ 51 h 67"/>
                  <a:gd name="T14" fmla="*/ 38 w 38"/>
                  <a:gd name="T15" fmla="*/ 38 h 67"/>
                  <a:gd name="T16" fmla="*/ 29 w 38"/>
                  <a:gd name="T17" fmla="*/ 25 h 67"/>
                  <a:gd name="T18" fmla="*/ 24 w 38"/>
                  <a:gd name="T19" fmla="*/ 45 h 67"/>
                  <a:gd name="T20" fmla="*/ 17 w 38"/>
                  <a:gd name="T21" fmla="*/ 38 h 67"/>
                  <a:gd name="T22" fmla="*/ 24 w 38"/>
                  <a:gd name="T23" fmla="*/ 30 h 67"/>
                  <a:gd name="T24" fmla="*/ 32 w 38"/>
                  <a:gd name="T25" fmla="*/ 38 h 67"/>
                  <a:gd name="T26" fmla="*/ 24 w 38"/>
                  <a:gd name="T27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7">
                    <a:moveTo>
                      <a:pt x="29" y="25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51"/>
                      <a:pt x="23" y="51"/>
                      <a:pt x="24" y="51"/>
                    </a:cubicBezTo>
                    <a:cubicBezTo>
                      <a:pt x="32" y="51"/>
                      <a:pt x="38" y="45"/>
                      <a:pt x="38" y="38"/>
                    </a:cubicBezTo>
                    <a:cubicBezTo>
                      <a:pt x="38" y="32"/>
                      <a:pt x="34" y="27"/>
                      <a:pt x="29" y="25"/>
                    </a:cubicBezTo>
                    <a:close/>
                    <a:moveTo>
                      <a:pt x="24" y="45"/>
                    </a:moveTo>
                    <a:cubicBezTo>
                      <a:pt x="20" y="45"/>
                      <a:pt x="17" y="42"/>
                      <a:pt x="17" y="38"/>
                    </a:cubicBezTo>
                    <a:cubicBezTo>
                      <a:pt x="17" y="34"/>
                      <a:pt x="20" y="30"/>
                      <a:pt x="24" y="30"/>
                    </a:cubicBezTo>
                    <a:cubicBezTo>
                      <a:pt x="28" y="30"/>
                      <a:pt x="32" y="34"/>
                      <a:pt x="32" y="38"/>
                    </a:cubicBezTo>
                    <a:cubicBezTo>
                      <a:pt x="32" y="42"/>
                      <a:pt x="28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6" name="Freeform 64">
                <a:extLst>
                  <a:ext uri="{FF2B5EF4-FFF2-40B4-BE49-F238E27FC236}">
                    <a16:creationId xmlns:a16="http://schemas.microsoft.com/office/drawing/2014/main" id="{FD4C4619-891E-48E0-B13E-48010789A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963" y="2736328"/>
                <a:ext cx="306216" cy="149232"/>
              </a:xfrm>
              <a:custGeom>
                <a:avLst/>
                <a:gdLst>
                  <a:gd name="T0" fmla="*/ 105 w 105"/>
                  <a:gd name="T1" fmla="*/ 51 h 51"/>
                  <a:gd name="T2" fmla="*/ 105 w 105"/>
                  <a:gd name="T3" fmla="*/ 41 h 51"/>
                  <a:gd name="T4" fmla="*/ 105 w 105"/>
                  <a:gd name="T5" fmla="*/ 36 h 51"/>
                  <a:gd name="T6" fmla="*/ 70 w 105"/>
                  <a:gd name="T7" fmla="*/ 33 h 51"/>
                  <a:gd name="T8" fmla="*/ 73 w 105"/>
                  <a:gd name="T9" fmla="*/ 26 h 51"/>
                  <a:gd name="T10" fmla="*/ 3 w 105"/>
                  <a:gd name="T11" fmla="*/ 0 h 51"/>
                  <a:gd name="T12" fmla="*/ 0 w 105"/>
                  <a:gd name="T13" fmla="*/ 10 h 51"/>
                  <a:gd name="T14" fmla="*/ 58 w 105"/>
                  <a:gd name="T15" fmla="*/ 32 h 51"/>
                  <a:gd name="T16" fmla="*/ 55 w 105"/>
                  <a:gd name="T17" fmla="*/ 40 h 51"/>
                  <a:gd name="T18" fmla="*/ 105 w 105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51">
                    <a:moveTo>
                      <a:pt x="105" y="51"/>
                    </a:move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39"/>
                      <a:pt x="105" y="38"/>
                      <a:pt x="105" y="36"/>
                    </a:cubicBezTo>
                    <a:cubicBezTo>
                      <a:pt x="95" y="38"/>
                      <a:pt x="84" y="37"/>
                      <a:pt x="70" y="33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3" y="47"/>
                      <a:pt x="90" y="50"/>
                      <a:pt x="10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7" name="Freeform 65">
                <a:extLst>
                  <a:ext uri="{FF2B5EF4-FFF2-40B4-BE49-F238E27FC236}">
                    <a16:creationId xmlns:a16="http://schemas.microsoft.com/office/drawing/2014/main" id="{B4A81EFD-CB8B-45DF-8004-670BFAE4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065" y="2459183"/>
                <a:ext cx="240322" cy="385678"/>
              </a:xfrm>
              <a:custGeom>
                <a:avLst/>
                <a:gdLst>
                  <a:gd name="T0" fmla="*/ 17 w 82"/>
                  <a:gd name="T1" fmla="*/ 0 h 132"/>
                  <a:gd name="T2" fmla="*/ 14 w 82"/>
                  <a:gd name="T3" fmla="*/ 7 h 132"/>
                  <a:gd name="T4" fmla="*/ 22 w 82"/>
                  <a:gd name="T5" fmla="*/ 22 h 132"/>
                  <a:gd name="T6" fmla="*/ 3 w 82"/>
                  <a:gd name="T7" fmla="*/ 40 h 132"/>
                  <a:gd name="T8" fmla="*/ 2 w 82"/>
                  <a:gd name="T9" fmla="*/ 40 h 132"/>
                  <a:gd name="T10" fmla="*/ 0 w 82"/>
                  <a:gd name="T11" fmla="*/ 46 h 132"/>
                  <a:gd name="T12" fmla="*/ 26 w 82"/>
                  <a:gd name="T13" fmla="*/ 99 h 132"/>
                  <a:gd name="T14" fmla="*/ 18 w 82"/>
                  <a:gd name="T15" fmla="*/ 114 h 132"/>
                  <a:gd name="T16" fmla="*/ 43 w 82"/>
                  <a:gd name="T17" fmla="*/ 132 h 132"/>
                  <a:gd name="T18" fmla="*/ 69 w 82"/>
                  <a:gd name="T19" fmla="*/ 100 h 132"/>
                  <a:gd name="T20" fmla="*/ 17 w 82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132">
                    <a:moveTo>
                      <a:pt x="17" y="0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9" y="10"/>
                      <a:pt x="22" y="16"/>
                      <a:pt x="22" y="22"/>
                    </a:cubicBezTo>
                    <a:cubicBezTo>
                      <a:pt x="22" y="32"/>
                      <a:pt x="13" y="40"/>
                      <a:pt x="3" y="40"/>
                    </a:cubicBezTo>
                    <a:cubicBezTo>
                      <a:pt x="3" y="40"/>
                      <a:pt x="3" y="40"/>
                      <a:pt x="2" y="4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0" y="55"/>
                      <a:pt x="36" y="73"/>
                      <a:pt x="26" y="99"/>
                    </a:cubicBezTo>
                    <a:cubicBezTo>
                      <a:pt x="24" y="104"/>
                      <a:pt x="22" y="109"/>
                      <a:pt x="18" y="114"/>
                    </a:cubicBezTo>
                    <a:cubicBezTo>
                      <a:pt x="27" y="117"/>
                      <a:pt x="36" y="123"/>
                      <a:pt x="43" y="132"/>
                    </a:cubicBezTo>
                    <a:cubicBezTo>
                      <a:pt x="55" y="125"/>
                      <a:pt x="64" y="113"/>
                      <a:pt x="69" y="100"/>
                    </a:cubicBezTo>
                    <a:cubicBezTo>
                      <a:pt x="82" y="62"/>
                      <a:pt x="60" y="19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8" name="Freeform 66">
                <a:extLst>
                  <a:ext uri="{FF2B5EF4-FFF2-40B4-BE49-F238E27FC236}">
                    <a16:creationId xmlns:a16="http://schemas.microsoft.com/office/drawing/2014/main" id="{F748E56A-02C0-49CE-AF7D-CFD77B5238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0746" y="2800284"/>
                <a:ext cx="187994" cy="189932"/>
              </a:xfrm>
              <a:custGeom>
                <a:avLst/>
                <a:gdLst>
                  <a:gd name="T0" fmla="*/ 64 w 64"/>
                  <a:gd name="T1" fmla="*/ 65 h 65"/>
                  <a:gd name="T2" fmla="*/ 16 w 64"/>
                  <a:gd name="T3" fmla="*/ 0 h 65"/>
                  <a:gd name="T4" fmla="*/ 0 w 64"/>
                  <a:gd name="T5" fmla="*/ 19 h 65"/>
                  <a:gd name="T6" fmla="*/ 0 w 64"/>
                  <a:gd name="T7" fmla="*/ 65 h 65"/>
                  <a:gd name="T8" fmla="*/ 64 w 64"/>
                  <a:gd name="T9" fmla="*/ 65 h 65"/>
                  <a:gd name="T10" fmla="*/ 17 w 64"/>
                  <a:gd name="T11" fmla="*/ 10 h 65"/>
                  <a:gd name="T12" fmla="*/ 25 w 64"/>
                  <a:gd name="T13" fmla="*/ 17 h 65"/>
                  <a:gd name="T14" fmla="*/ 17 w 64"/>
                  <a:gd name="T15" fmla="*/ 24 h 65"/>
                  <a:gd name="T16" fmla="*/ 10 w 64"/>
                  <a:gd name="T17" fmla="*/ 17 h 65"/>
                  <a:gd name="T18" fmla="*/ 17 w 64"/>
                  <a:gd name="T1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5">
                    <a:moveTo>
                      <a:pt x="64" y="65"/>
                    </a:moveTo>
                    <a:cubicBezTo>
                      <a:pt x="61" y="27"/>
                      <a:pt x="34" y="0"/>
                      <a:pt x="16" y="0"/>
                    </a:cubicBezTo>
                    <a:cubicBezTo>
                      <a:pt x="5" y="0"/>
                      <a:pt x="0" y="9"/>
                      <a:pt x="0" y="19"/>
                    </a:cubicBezTo>
                    <a:cubicBezTo>
                      <a:pt x="0" y="65"/>
                      <a:pt x="0" y="65"/>
                      <a:pt x="0" y="65"/>
                    </a:cubicBezTo>
                    <a:lnTo>
                      <a:pt x="64" y="65"/>
                    </a:lnTo>
                    <a:close/>
                    <a:moveTo>
                      <a:pt x="17" y="10"/>
                    </a:move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0098DF35-25A8-405E-A0C5-70F56DB54794}"/>
                </a:ext>
              </a:extLst>
            </p:cNvPr>
            <p:cNvGrpSpPr/>
            <p:nvPr userDrawn="1"/>
          </p:nvGrpSpPr>
          <p:grpSpPr>
            <a:xfrm>
              <a:off x="6509582" y="575413"/>
              <a:ext cx="234011" cy="329175"/>
              <a:chOff x="2370963" y="2220799"/>
              <a:chExt cx="581424" cy="817868"/>
            </a:xfrm>
            <a:solidFill>
              <a:srgbClr val="FFFFFF">
                <a:alpha val="26000"/>
              </a:srgbClr>
            </a:solidFill>
          </p:grpSpPr>
          <p:sp>
            <p:nvSpPr>
              <p:cNvPr id="311" name="Rectangle 58">
                <a:extLst>
                  <a:ext uri="{FF2B5EF4-FFF2-40B4-BE49-F238E27FC236}">
                    <a16:creationId xmlns:a16="http://schemas.microsoft.com/office/drawing/2014/main" id="{F1E19927-6C44-4316-8E16-0732B819B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300" y="3001844"/>
                <a:ext cx="474829" cy="368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2" name="Freeform 59">
                <a:extLst>
                  <a:ext uri="{FF2B5EF4-FFF2-40B4-BE49-F238E27FC236}">
                    <a16:creationId xmlns:a16="http://schemas.microsoft.com/office/drawing/2014/main" id="{83CE7323-6032-48EE-8CA3-3D1DC2741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300" y="2278941"/>
                <a:ext cx="275207" cy="393430"/>
              </a:xfrm>
              <a:custGeom>
                <a:avLst/>
                <a:gdLst>
                  <a:gd name="T0" fmla="*/ 77 w 142"/>
                  <a:gd name="T1" fmla="*/ 203 h 203"/>
                  <a:gd name="T2" fmla="*/ 0 w 142"/>
                  <a:gd name="T3" fmla="*/ 174 h 203"/>
                  <a:gd name="T4" fmla="*/ 65 w 142"/>
                  <a:gd name="T5" fmla="*/ 0 h 203"/>
                  <a:gd name="T6" fmla="*/ 142 w 142"/>
                  <a:gd name="T7" fmla="*/ 28 h 203"/>
                  <a:gd name="T8" fmla="*/ 77 w 142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03">
                    <a:moveTo>
                      <a:pt x="77" y="203"/>
                    </a:moveTo>
                    <a:lnTo>
                      <a:pt x="0" y="174"/>
                    </a:lnTo>
                    <a:lnTo>
                      <a:pt x="65" y="0"/>
                    </a:lnTo>
                    <a:lnTo>
                      <a:pt x="142" y="28"/>
                    </a:lnTo>
                    <a:lnTo>
                      <a:pt x="77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3" name="Freeform 60">
                <a:extLst>
                  <a:ext uri="{FF2B5EF4-FFF2-40B4-BE49-F238E27FC236}">
                    <a16:creationId xmlns:a16="http://schemas.microsoft.com/office/drawing/2014/main" id="{89095F0B-7AB9-4554-B8F9-935B1BAD4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82061"/>
                <a:ext cx="77523" cy="60080"/>
              </a:xfrm>
              <a:custGeom>
                <a:avLst/>
                <a:gdLst>
                  <a:gd name="T0" fmla="*/ 8 w 40"/>
                  <a:gd name="T1" fmla="*/ 0 h 31"/>
                  <a:gd name="T2" fmla="*/ 0 w 40"/>
                  <a:gd name="T3" fmla="*/ 19 h 31"/>
                  <a:gd name="T4" fmla="*/ 32 w 40"/>
                  <a:gd name="T5" fmla="*/ 31 h 31"/>
                  <a:gd name="T6" fmla="*/ 40 w 40"/>
                  <a:gd name="T7" fmla="*/ 12 h 31"/>
                  <a:gd name="T8" fmla="*/ 8 w 4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8" y="0"/>
                    </a:moveTo>
                    <a:lnTo>
                      <a:pt x="0" y="19"/>
                    </a:lnTo>
                    <a:lnTo>
                      <a:pt x="32" y="31"/>
                    </a:lnTo>
                    <a:lnTo>
                      <a:pt x="40" y="1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4" name="Freeform 61">
                <a:extLst>
                  <a:ext uri="{FF2B5EF4-FFF2-40B4-BE49-F238E27FC236}">
                    <a16:creationId xmlns:a16="http://schemas.microsoft.com/office/drawing/2014/main" id="{D2CC33B1-8F4E-41DD-A1BA-F57EDE447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41362"/>
                <a:ext cx="108532" cy="58142"/>
              </a:xfrm>
              <a:custGeom>
                <a:avLst/>
                <a:gdLst>
                  <a:gd name="T0" fmla="*/ 5 w 56"/>
                  <a:gd name="T1" fmla="*/ 0 h 30"/>
                  <a:gd name="T2" fmla="*/ 0 w 56"/>
                  <a:gd name="T3" fmla="*/ 10 h 30"/>
                  <a:gd name="T4" fmla="*/ 52 w 56"/>
                  <a:gd name="T5" fmla="*/ 30 h 30"/>
                  <a:gd name="T6" fmla="*/ 56 w 56"/>
                  <a:gd name="T7" fmla="*/ 18 h 30"/>
                  <a:gd name="T8" fmla="*/ 5 w 5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5" y="0"/>
                    </a:moveTo>
                    <a:lnTo>
                      <a:pt x="0" y="10"/>
                    </a:lnTo>
                    <a:lnTo>
                      <a:pt x="52" y="30"/>
                    </a:lnTo>
                    <a:lnTo>
                      <a:pt x="56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5" name="Freeform 62">
                <a:extLst>
                  <a:ext uri="{FF2B5EF4-FFF2-40B4-BE49-F238E27FC236}">
                    <a16:creationId xmlns:a16="http://schemas.microsoft.com/office/drawing/2014/main" id="{4443698B-EA6C-453A-91A8-D92481C19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975" y="2220799"/>
                <a:ext cx="100780" cy="87214"/>
              </a:xfrm>
              <a:custGeom>
                <a:avLst/>
                <a:gdLst>
                  <a:gd name="T0" fmla="*/ 40 w 52"/>
                  <a:gd name="T1" fmla="*/ 45 h 45"/>
                  <a:gd name="T2" fmla="*/ 52 w 52"/>
                  <a:gd name="T3" fmla="*/ 15 h 45"/>
                  <a:gd name="T4" fmla="*/ 12 w 52"/>
                  <a:gd name="T5" fmla="*/ 0 h 45"/>
                  <a:gd name="T6" fmla="*/ 0 w 52"/>
                  <a:gd name="T7" fmla="*/ 30 h 45"/>
                  <a:gd name="T8" fmla="*/ 40 w 52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40" y="45"/>
                    </a:moveTo>
                    <a:lnTo>
                      <a:pt x="52" y="15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4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6" name="Freeform 63">
                <a:extLst>
                  <a:ext uri="{FF2B5EF4-FFF2-40B4-BE49-F238E27FC236}">
                    <a16:creationId xmlns:a16="http://schemas.microsoft.com/office/drawing/2014/main" id="{E201FD75-85B7-4743-A3B1-3B148BC557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0046" y="2412669"/>
                <a:ext cx="112409" cy="195746"/>
              </a:xfrm>
              <a:custGeom>
                <a:avLst/>
                <a:gdLst>
                  <a:gd name="T0" fmla="*/ 29 w 38"/>
                  <a:gd name="T1" fmla="*/ 25 h 67"/>
                  <a:gd name="T2" fmla="*/ 37 w 38"/>
                  <a:gd name="T3" fmla="*/ 6 h 67"/>
                  <a:gd name="T4" fmla="*/ 22 w 38"/>
                  <a:gd name="T5" fmla="*/ 0 h 67"/>
                  <a:gd name="T6" fmla="*/ 0 w 38"/>
                  <a:gd name="T7" fmla="*/ 61 h 67"/>
                  <a:gd name="T8" fmla="*/ 14 w 38"/>
                  <a:gd name="T9" fmla="*/ 67 h 67"/>
                  <a:gd name="T10" fmla="*/ 20 w 38"/>
                  <a:gd name="T11" fmla="*/ 50 h 67"/>
                  <a:gd name="T12" fmla="*/ 24 w 38"/>
                  <a:gd name="T13" fmla="*/ 51 h 67"/>
                  <a:gd name="T14" fmla="*/ 38 w 38"/>
                  <a:gd name="T15" fmla="*/ 38 h 67"/>
                  <a:gd name="T16" fmla="*/ 29 w 38"/>
                  <a:gd name="T17" fmla="*/ 25 h 67"/>
                  <a:gd name="T18" fmla="*/ 24 w 38"/>
                  <a:gd name="T19" fmla="*/ 45 h 67"/>
                  <a:gd name="T20" fmla="*/ 17 w 38"/>
                  <a:gd name="T21" fmla="*/ 38 h 67"/>
                  <a:gd name="T22" fmla="*/ 24 w 38"/>
                  <a:gd name="T23" fmla="*/ 30 h 67"/>
                  <a:gd name="T24" fmla="*/ 32 w 38"/>
                  <a:gd name="T25" fmla="*/ 38 h 67"/>
                  <a:gd name="T26" fmla="*/ 24 w 38"/>
                  <a:gd name="T27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7">
                    <a:moveTo>
                      <a:pt x="29" y="25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51"/>
                      <a:pt x="23" y="51"/>
                      <a:pt x="24" y="51"/>
                    </a:cubicBezTo>
                    <a:cubicBezTo>
                      <a:pt x="32" y="51"/>
                      <a:pt x="38" y="45"/>
                      <a:pt x="38" y="38"/>
                    </a:cubicBezTo>
                    <a:cubicBezTo>
                      <a:pt x="38" y="32"/>
                      <a:pt x="34" y="27"/>
                      <a:pt x="29" y="25"/>
                    </a:cubicBezTo>
                    <a:close/>
                    <a:moveTo>
                      <a:pt x="24" y="45"/>
                    </a:moveTo>
                    <a:cubicBezTo>
                      <a:pt x="20" y="45"/>
                      <a:pt x="17" y="42"/>
                      <a:pt x="17" y="38"/>
                    </a:cubicBezTo>
                    <a:cubicBezTo>
                      <a:pt x="17" y="34"/>
                      <a:pt x="20" y="30"/>
                      <a:pt x="24" y="30"/>
                    </a:cubicBezTo>
                    <a:cubicBezTo>
                      <a:pt x="28" y="30"/>
                      <a:pt x="32" y="34"/>
                      <a:pt x="32" y="38"/>
                    </a:cubicBezTo>
                    <a:cubicBezTo>
                      <a:pt x="32" y="42"/>
                      <a:pt x="28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7" name="Freeform 64">
                <a:extLst>
                  <a:ext uri="{FF2B5EF4-FFF2-40B4-BE49-F238E27FC236}">
                    <a16:creationId xmlns:a16="http://schemas.microsoft.com/office/drawing/2014/main" id="{D66D4AE7-CD76-44E0-8BBD-3A2358EAE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963" y="2736328"/>
                <a:ext cx="306216" cy="149232"/>
              </a:xfrm>
              <a:custGeom>
                <a:avLst/>
                <a:gdLst>
                  <a:gd name="T0" fmla="*/ 105 w 105"/>
                  <a:gd name="T1" fmla="*/ 51 h 51"/>
                  <a:gd name="T2" fmla="*/ 105 w 105"/>
                  <a:gd name="T3" fmla="*/ 41 h 51"/>
                  <a:gd name="T4" fmla="*/ 105 w 105"/>
                  <a:gd name="T5" fmla="*/ 36 h 51"/>
                  <a:gd name="T6" fmla="*/ 70 w 105"/>
                  <a:gd name="T7" fmla="*/ 33 h 51"/>
                  <a:gd name="T8" fmla="*/ 73 w 105"/>
                  <a:gd name="T9" fmla="*/ 26 h 51"/>
                  <a:gd name="T10" fmla="*/ 3 w 105"/>
                  <a:gd name="T11" fmla="*/ 0 h 51"/>
                  <a:gd name="T12" fmla="*/ 0 w 105"/>
                  <a:gd name="T13" fmla="*/ 10 h 51"/>
                  <a:gd name="T14" fmla="*/ 58 w 105"/>
                  <a:gd name="T15" fmla="*/ 32 h 51"/>
                  <a:gd name="T16" fmla="*/ 55 w 105"/>
                  <a:gd name="T17" fmla="*/ 40 h 51"/>
                  <a:gd name="T18" fmla="*/ 105 w 105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51">
                    <a:moveTo>
                      <a:pt x="105" y="51"/>
                    </a:move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39"/>
                      <a:pt x="105" y="38"/>
                      <a:pt x="105" y="36"/>
                    </a:cubicBezTo>
                    <a:cubicBezTo>
                      <a:pt x="95" y="38"/>
                      <a:pt x="84" y="37"/>
                      <a:pt x="70" y="33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3" y="47"/>
                      <a:pt x="90" y="50"/>
                      <a:pt x="10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8" name="Freeform 65">
                <a:extLst>
                  <a:ext uri="{FF2B5EF4-FFF2-40B4-BE49-F238E27FC236}">
                    <a16:creationId xmlns:a16="http://schemas.microsoft.com/office/drawing/2014/main" id="{36571A25-2AAB-4043-A59C-CF30710C2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065" y="2459183"/>
                <a:ext cx="240322" cy="385678"/>
              </a:xfrm>
              <a:custGeom>
                <a:avLst/>
                <a:gdLst>
                  <a:gd name="T0" fmla="*/ 17 w 82"/>
                  <a:gd name="T1" fmla="*/ 0 h 132"/>
                  <a:gd name="T2" fmla="*/ 14 w 82"/>
                  <a:gd name="T3" fmla="*/ 7 h 132"/>
                  <a:gd name="T4" fmla="*/ 22 w 82"/>
                  <a:gd name="T5" fmla="*/ 22 h 132"/>
                  <a:gd name="T6" fmla="*/ 3 w 82"/>
                  <a:gd name="T7" fmla="*/ 40 h 132"/>
                  <a:gd name="T8" fmla="*/ 2 w 82"/>
                  <a:gd name="T9" fmla="*/ 40 h 132"/>
                  <a:gd name="T10" fmla="*/ 0 w 82"/>
                  <a:gd name="T11" fmla="*/ 46 h 132"/>
                  <a:gd name="T12" fmla="*/ 26 w 82"/>
                  <a:gd name="T13" fmla="*/ 99 h 132"/>
                  <a:gd name="T14" fmla="*/ 18 w 82"/>
                  <a:gd name="T15" fmla="*/ 114 h 132"/>
                  <a:gd name="T16" fmla="*/ 43 w 82"/>
                  <a:gd name="T17" fmla="*/ 132 h 132"/>
                  <a:gd name="T18" fmla="*/ 69 w 82"/>
                  <a:gd name="T19" fmla="*/ 100 h 132"/>
                  <a:gd name="T20" fmla="*/ 17 w 82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132">
                    <a:moveTo>
                      <a:pt x="17" y="0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9" y="10"/>
                      <a:pt x="22" y="16"/>
                      <a:pt x="22" y="22"/>
                    </a:cubicBezTo>
                    <a:cubicBezTo>
                      <a:pt x="22" y="32"/>
                      <a:pt x="13" y="40"/>
                      <a:pt x="3" y="40"/>
                    </a:cubicBezTo>
                    <a:cubicBezTo>
                      <a:pt x="3" y="40"/>
                      <a:pt x="3" y="40"/>
                      <a:pt x="2" y="4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0" y="55"/>
                      <a:pt x="36" y="73"/>
                      <a:pt x="26" y="99"/>
                    </a:cubicBezTo>
                    <a:cubicBezTo>
                      <a:pt x="24" y="104"/>
                      <a:pt x="22" y="109"/>
                      <a:pt x="18" y="114"/>
                    </a:cubicBezTo>
                    <a:cubicBezTo>
                      <a:pt x="27" y="117"/>
                      <a:pt x="36" y="123"/>
                      <a:pt x="43" y="132"/>
                    </a:cubicBezTo>
                    <a:cubicBezTo>
                      <a:pt x="55" y="125"/>
                      <a:pt x="64" y="113"/>
                      <a:pt x="69" y="100"/>
                    </a:cubicBezTo>
                    <a:cubicBezTo>
                      <a:pt x="82" y="62"/>
                      <a:pt x="60" y="19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9" name="Freeform 66">
                <a:extLst>
                  <a:ext uri="{FF2B5EF4-FFF2-40B4-BE49-F238E27FC236}">
                    <a16:creationId xmlns:a16="http://schemas.microsoft.com/office/drawing/2014/main" id="{3991C0A6-92BB-4DAA-BFE2-65DAF47EEE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0746" y="2800284"/>
                <a:ext cx="187994" cy="189932"/>
              </a:xfrm>
              <a:custGeom>
                <a:avLst/>
                <a:gdLst>
                  <a:gd name="T0" fmla="*/ 64 w 64"/>
                  <a:gd name="T1" fmla="*/ 65 h 65"/>
                  <a:gd name="T2" fmla="*/ 16 w 64"/>
                  <a:gd name="T3" fmla="*/ 0 h 65"/>
                  <a:gd name="T4" fmla="*/ 0 w 64"/>
                  <a:gd name="T5" fmla="*/ 19 h 65"/>
                  <a:gd name="T6" fmla="*/ 0 w 64"/>
                  <a:gd name="T7" fmla="*/ 65 h 65"/>
                  <a:gd name="T8" fmla="*/ 64 w 64"/>
                  <a:gd name="T9" fmla="*/ 65 h 65"/>
                  <a:gd name="T10" fmla="*/ 17 w 64"/>
                  <a:gd name="T11" fmla="*/ 10 h 65"/>
                  <a:gd name="T12" fmla="*/ 25 w 64"/>
                  <a:gd name="T13" fmla="*/ 17 h 65"/>
                  <a:gd name="T14" fmla="*/ 17 w 64"/>
                  <a:gd name="T15" fmla="*/ 24 h 65"/>
                  <a:gd name="T16" fmla="*/ 10 w 64"/>
                  <a:gd name="T17" fmla="*/ 17 h 65"/>
                  <a:gd name="T18" fmla="*/ 17 w 64"/>
                  <a:gd name="T1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5">
                    <a:moveTo>
                      <a:pt x="64" y="65"/>
                    </a:moveTo>
                    <a:cubicBezTo>
                      <a:pt x="61" y="27"/>
                      <a:pt x="34" y="0"/>
                      <a:pt x="16" y="0"/>
                    </a:cubicBezTo>
                    <a:cubicBezTo>
                      <a:pt x="5" y="0"/>
                      <a:pt x="0" y="9"/>
                      <a:pt x="0" y="19"/>
                    </a:cubicBezTo>
                    <a:cubicBezTo>
                      <a:pt x="0" y="65"/>
                      <a:pt x="0" y="65"/>
                      <a:pt x="0" y="65"/>
                    </a:cubicBezTo>
                    <a:lnTo>
                      <a:pt x="64" y="65"/>
                    </a:lnTo>
                    <a:close/>
                    <a:moveTo>
                      <a:pt x="17" y="10"/>
                    </a:move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B943D87-0094-4CE6-A058-9C9A9D650400}"/>
                </a:ext>
              </a:extLst>
            </p:cNvPr>
            <p:cNvGrpSpPr/>
            <p:nvPr userDrawn="1"/>
          </p:nvGrpSpPr>
          <p:grpSpPr>
            <a:xfrm>
              <a:off x="4075920" y="1374980"/>
              <a:ext cx="383372" cy="352926"/>
              <a:chOff x="2019301" y="4184651"/>
              <a:chExt cx="979488" cy="901700"/>
            </a:xfrm>
            <a:solidFill>
              <a:srgbClr val="FFFFFF">
                <a:alpha val="22000"/>
              </a:srgbClr>
            </a:solidFill>
          </p:grpSpPr>
          <p:sp>
            <p:nvSpPr>
              <p:cNvPr id="304" name="Freeform 152">
                <a:extLst>
                  <a:ext uri="{FF2B5EF4-FFF2-40B4-BE49-F238E27FC236}">
                    <a16:creationId xmlns:a16="http://schemas.microsoft.com/office/drawing/2014/main" id="{71F3BD7F-A264-4433-9792-1F5078044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051" y="4256088"/>
                <a:ext cx="639763" cy="192088"/>
              </a:xfrm>
              <a:custGeom>
                <a:avLst/>
                <a:gdLst>
                  <a:gd name="T0" fmla="*/ 437 w 437"/>
                  <a:gd name="T1" fmla="*/ 0 h 132"/>
                  <a:gd name="T2" fmla="*/ 437 w 437"/>
                  <a:gd name="T3" fmla="*/ 132 h 132"/>
                  <a:gd name="T4" fmla="*/ 189 w 437"/>
                  <a:gd name="T5" fmla="*/ 132 h 132"/>
                  <a:gd name="T6" fmla="*/ 189 w 437"/>
                  <a:gd name="T7" fmla="*/ 36 h 132"/>
                  <a:gd name="T8" fmla="*/ 0 w 437"/>
                  <a:gd name="T9" fmla="*/ 36 h 132"/>
                  <a:gd name="T10" fmla="*/ 0 w 437"/>
                  <a:gd name="T11" fmla="*/ 21 h 132"/>
                  <a:gd name="T12" fmla="*/ 7 w 437"/>
                  <a:gd name="T13" fmla="*/ 2 h 132"/>
                  <a:gd name="T14" fmla="*/ 8 w 437"/>
                  <a:gd name="T15" fmla="*/ 0 h 132"/>
                  <a:gd name="T16" fmla="*/ 383 w 437"/>
                  <a:gd name="T17" fmla="*/ 0 h 132"/>
                  <a:gd name="T18" fmla="*/ 437 w 437"/>
                  <a:gd name="T1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7" h="132">
                    <a:moveTo>
                      <a:pt x="437" y="0"/>
                    </a:moveTo>
                    <a:cubicBezTo>
                      <a:pt x="437" y="132"/>
                      <a:pt x="437" y="132"/>
                      <a:pt x="437" y="132"/>
                    </a:cubicBezTo>
                    <a:cubicBezTo>
                      <a:pt x="189" y="132"/>
                      <a:pt x="189" y="132"/>
                      <a:pt x="189" y="132"/>
                    </a:cubicBezTo>
                    <a:cubicBezTo>
                      <a:pt x="189" y="36"/>
                      <a:pt x="189" y="36"/>
                      <a:pt x="189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6"/>
                      <a:pt x="0" y="21"/>
                    </a:cubicBezTo>
                    <a:cubicBezTo>
                      <a:pt x="0" y="14"/>
                      <a:pt x="4" y="6"/>
                      <a:pt x="7" y="2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383" y="0"/>
                      <a:pt x="383" y="0"/>
                      <a:pt x="383" y="0"/>
                    </a:cubicBezTo>
                    <a:lnTo>
                      <a:pt x="4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5" name="Freeform 153">
                <a:extLst>
                  <a:ext uri="{FF2B5EF4-FFF2-40B4-BE49-F238E27FC236}">
                    <a16:creationId xmlns:a16="http://schemas.microsoft.com/office/drawing/2014/main" id="{94EF63D5-7F81-4416-A057-9B6AB22AB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901" y="4535488"/>
                <a:ext cx="169863" cy="263525"/>
              </a:xfrm>
              <a:custGeom>
                <a:avLst/>
                <a:gdLst>
                  <a:gd name="T0" fmla="*/ 28 w 116"/>
                  <a:gd name="T1" fmla="*/ 9 h 180"/>
                  <a:gd name="T2" fmla="*/ 58 w 116"/>
                  <a:gd name="T3" fmla="*/ 0 h 180"/>
                  <a:gd name="T4" fmla="*/ 88 w 116"/>
                  <a:gd name="T5" fmla="*/ 9 h 180"/>
                  <a:gd name="T6" fmla="*/ 106 w 116"/>
                  <a:gd name="T7" fmla="*/ 35 h 180"/>
                  <a:gd name="T8" fmla="*/ 109 w 116"/>
                  <a:gd name="T9" fmla="*/ 50 h 180"/>
                  <a:gd name="T10" fmla="*/ 109 w 116"/>
                  <a:gd name="T11" fmla="*/ 70 h 180"/>
                  <a:gd name="T12" fmla="*/ 109 w 116"/>
                  <a:gd name="T13" fmla="*/ 109 h 180"/>
                  <a:gd name="T14" fmla="*/ 116 w 116"/>
                  <a:gd name="T15" fmla="*/ 114 h 180"/>
                  <a:gd name="T16" fmla="*/ 116 w 116"/>
                  <a:gd name="T17" fmla="*/ 153 h 180"/>
                  <a:gd name="T18" fmla="*/ 116 w 116"/>
                  <a:gd name="T19" fmla="*/ 154 h 180"/>
                  <a:gd name="T20" fmla="*/ 115 w 116"/>
                  <a:gd name="T21" fmla="*/ 155 h 180"/>
                  <a:gd name="T22" fmla="*/ 114 w 116"/>
                  <a:gd name="T23" fmla="*/ 158 h 180"/>
                  <a:gd name="T24" fmla="*/ 110 w 116"/>
                  <a:gd name="T25" fmla="*/ 163 h 180"/>
                  <a:gd name="T26" fmla="*/ 99 w 116"/>
                  <a:gd name="T27" fmla="*/ 170 h 180"/>
                  <a:gd name="T28" fmla="*/ 90 w 116"/>
                  <a:gd name="T29" fmla="*/ 173 h 180"/>
                  <a:gd name="T30" fmla="*/ 82 w 116"/>
                  <a:gd name="T31" fmla="*/ 170 h 180"/>
                  <a:gd name="T32" fmla="*/ 72 w 116"/>
                  <a:gd name="T33" fmla="*/ 170 h 180"/>
                  <a:gd name="T34" fmla="*/ 61 w 116"/>
                  <a:gd name="T35" fmla="*/ 180 h 180"/>
                  <a:gd name="T36" fmla="*/ 55 w 116"/>
                  <a:gd name="T37" fmla="*/ 180 h 180"/>
                  <a:gd name="T38" fmla="*/ 55 w 116"/>
                  <a:gd name="T39" fmla="*/ 180 h 180"/>
                  <a:gd name="T40" fmla="*/ 44 w 116"/>
                  <a:gd name="T41" fmla="*/ 169 h 180"/>
                  <a:gd name="T42" fmla="*/ 34 w 116"/>
                  <a:gd name="T43" fmla="*/ 169 h 180"/>
                  <a:gd name="T44" fmla="*/ 26 w 116"/>
                  <a:gd name="T45" fmla="*/ 173 h 180"/>
                  <a:gd name="T46" fmla="*/ 17 w 116"/>
                  <a:gd name="T47" fmla="*/ 170 h 180"/>
                  <a:gd name="T48" fmla="*/ 5 w 116"/>
                  <a:gd name="T49" fmla="*/ 163 h 180"/>
                  <a:gd name="T50" fmla="*/ 2 w 116"/>
                  <a:gd name="T51" fmla="*/ 158 h 180"/>
                  <a:gd name="T52" fmla="*/ 0 w 116"/>
                  <a:gd name="T53" fmla="*/ 155 h 180"/>
                  <a:gd name="T54" fmla="*/ 0 w 116"/>
                  <a:gd name="T55" fmla="*/ 154 h 180"/>
                  <a:gd name="T56" fmla="*/ 0 w 116"/>
                  <a:gd name="T57" fmla="*/ 153 h 180"/>
                  <a:gd name="T58" fmla="*/ 0 w 116"/>
                  <a:gd name="T59" fmla="*/ 114 h 180"/>
                  <a:gd name="T60" fmla="*/ 7 w 116"/>
                  <a:gd name="T61" fmla="*/ 109 h 180"/>
                  <a:gd name="T62" fmla="*/ 7 w 116"/>
                  <a:gd name="T63" fmla="*/ 70 h 180"/>
                  <a:gd name="T64" fmla="*/ 7 w 116"/>
                  <a:gd name="T65" fmla="*/ 50 h 180"/>
                  <a:gd name="T66" fmla="*/ 9 w 116"/>
                  <a:gd name="T67" fmla="*/ 35 h 180"/>
                  <a:gd name="T68" fmla="*/ 28 w 116"/>
                  <a:gd name="T69" fmla="*/ 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6" h="180">
                    <a:moveTo>
                      <a:pt x="28" y="9"/>
                    </a:moveTo>
                    <a:cubicBezTo>
                      <a:pt x="37" y="3"/>
                      <a:pt x="47" y="0"/>
                      <a:pt x="58" y="0"/>
                    </a:cubicBezTo>
                    <a:cubicBezTo>
                      <a:pt x="69" y="0"/>
                      <a:pt x="79" y="3"/>
                      <a:pt x="88" y="9"/>
                    </a:cubicBezTo>
                    <a:cubicBezTo>
                      <a:pt x="96" y="16"/>
                      <a:pt x="103" y="25"/>
                      <a:pt x="106" y="35"/>
                    </a:cubicBezTo>
                    <a:cubicBezTo>
                      <a:pt x="108" y="40"/>
                      <a:pt x="109" y="45"/>
                      <a:pt x="109" y="50"/>
                    </a:cubicBezTo>
                    <a:cubicBezTo>
                      <a:pt x="109" y="70"/>
                      <a:pt x="109" y="70"/>
                      <a:pt x="109" y="70"/>
                    </a:cubicBezTo>
                    <a:cubicBezTo>
                      <a:pt x="109" y="109"/>
                      <a:pt x="109" y="109"/>
                      <a:pt x="109" y="109"/>
                    </a:cubicBezTo>
                    <a:cubicBezTo>
                      <a:pt x="109" y="111"/>
                      <a:pt x="112" y="113"/>
                      <a:pt x="116" y="114"/>
                    </a:cubicBez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6" y="154"/>
                      <a:pt x="116" y="154"/>
                      <a:pt x="116" y="154"/>
                    </a:cubicBezTo>
                    <a:cubicBezTo>
                      <a:pt x="115" y="155"/>
                      <a:pt x="115" y="155"/>
                      <a:pt x="115" y="155"/>
                    </a:cubicBezTo>
                    <a:cubicBezTo>
                      <a:pt x="115" y="156"/>
                      <a:pt x="114" y="157"/>
                      <a:pt x="114" y="158"/>
                    </a:cubicBezTo>
                    <a:cubicBezTo>
                      <a:pt x="113" y="160"/>
                      <a:pt x="112" y="162"/>
                      <a:pt x="110" y="163"/>
                    </a:cubicBezTo>
                    <a:cubicBezTo>
                      <a:pt x="107" y="166"/>
                      <a:pt x="103" y="169"/>
                      <a:pt x="99" y="170"/>
                    </a:cubicBezTo>
                    <a:cubicBezTo>
                      <a:pt x="96" y="172"/>
                      <a:pt x="93" y="172"/>
                      <a:pt x="90" y="173"/>
                    </a:cubicBezTo>
                    <a:cubicBezTo>
                      <a:pt x="88" y="171"/>
                      <a:pt x="85" y="170"/>
                      <a:pt x="82" y="170"/>
                    </a:cubicBezTo>
                    <a:cubicBezTo>
                      <a:pt x="72" y="170"/>
                      <a:pt x="72" y="170"/>
                      <a:pt x="72" y="170"/>
                    </a:cubicBezTo>
                    <a:cubicBezTo>
                      <a:pt x="66" y="170"/>
                      <a:pt x="61" y="175"/>
                      <a:pt x="61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5" y="174"/>
                      <a:pt x="50" y="169"/>
                      <a:pt x="44" y="169"/>
                    </a:cubicBezTo>
                    <a:cubicBezTo>
                      <a:pt x="34" y="169"/>
                      <a:pt x="34" y="169"/>
                      <a:pt x="34" y="169"/>
                    </a:cubicBezTo>
                    <a:cubicBezTo>
                      <a:pt x="30" y="169"/>
                      <a:pt x="28" y="171"/>
                      <a:pt x="26" y="173"/>
                    </a:cubicBezTo>
                    <a:cubicBezTo>
                      <a:pt x="23" y="172"/>
                      <a:pt x="20" y="171"/>
                      <a:pt x="17" y="170"/>
                    </a:cubicBezTo>
                    <a:cubicBezTo>
                      <a:pt x="12" y="168"/>
                      <a:pt x="8" y="166"/>
                      <a:pt x="5" y="163"/>
                    </a:cubicBezTo>
                    <a:cubicBezTo>
                      <a:pt x="4" y="161"/>
                      <a:pt x="3" y="159"/>
                      <a:pt x="2" y="158"/>
                    </a:cubicBezTo>
                    <a:cubicBezTo>
                      <a:pt x="1" y="157"/>
                      <a:pt x="1" y="156"/>
                      <a:pt x="0" y="15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4" y="113"/>
                      <a:pt x="7" y="111"/>
                      <a:pt x="7" y="109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45"/>
                      <a:pt x="8" y="40"/>
                      <a:pt x="9" y="35"/>
                    </a:cubicBezTo>
                    <a:cubicBezTo>
                      <a:pt x="13" y="25"/>
                      <a:pt x="19" y="16"/>
                      <a:pt x="2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6" name="Freeform 154">
                <a:extLst>
                  <a:ext uri="{FF2B5EF4-FFF2-40B4-BE49-F238E27FC236}">
                    <a16:creationId xmlns:a16="http://schemas.microsoft.com/office/drawing/2014/main" id="{2645DF8B-4444-4424-B12C-87DFBC0BC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9" y="4184651"/>
                <a:ext cx="109538" cy="298450"/>
              </a:xfrm>
              <a:custGeom>
                <a:avLst/>
                <a:gdLst>
                  <a:gd name="T0" fmla="*/ 18 w 75"/>
                  <a:gd name="T1" fmla="*/ 7 h 203"/>
                  <a:gd name="T2" fmla="*/ 55 w 75"/>
                  <a:gd name="T3" fmla="*/ 6 h 203"/>
                  <a:gd name="T4" fmla="*/ 75 w 75"/>
                  <a:gd name="T5" fmla="*/ 37 h 203"/>
                  <a:gd name="T6" fmla="*/ 75 w 75"/>
                  <a:gd name="T7" fmla="*/ 70 h 203"/>
                  <a:gd name="T8" fmla="*/ 75 w 75"/>
                  <a:gd name="T9" fmla="*/ 203 h 203"/>
                  <a:gd name="T10" fmla="*/ 65 w 75"/>
                  <a:gd name="T11" fmla="*/ 203 h 203"/>
                  <a:gd name="T12" fmla="*/ 65 w 75"/>
                  <a:gd name="T13" fmla="*/ 70 h 203"/>
                  <a:gd name="T14" fmla="*/ 65 w 75"/>
                  <a:gd name="T15" fmla="*/ 37 h 203"/>
                  <a:gd name="T16" fmla="*/ 50 w 75"/>
                  <a:gd name="T17" fmla="*/ 15 h 203"/>
                  <a:gd name="T18" fmla="*/ 24 w 75"/>
                  <a:gd name="T19" fmla="*/ 16 h 203"/>
                  <a:gd name="T20" fmla="*/ 11 w 75"/>
                  <a:gd name="T21" fmla="*/ 39 h 203"/>
                  <a:gd name="T22" fmla="*/ 0 w 75"/>
                  <a:gd name="T23" fmla="*/ 39 h 203"/>
                  <a:gd name="T24" fmla="*/ 18 w 75"/>
                  <a:gd name="T25" fmla="*/ 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203">
                    <a:moveTo>
                      <a:pt x="18" y="7"/>
                    </a:moveTo>
                    <a:cubicBezTo>
                      <a:pt x="30" y="0"/>
                      <a:pt x="44" y="0"/>
                      <a:pt x="55" y="6"/>
                    </a:cubicBezTo>
                    <a:cubicBezTo>
                      <a:pt x="67" y="12"/>
                      <a:pt x="75" y="24"/>
                      <a:pt x="75" y="37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5" y="203"/>
                      <a:pt x="75" y="203"/>
                      <a:pt x="75" y="203"/>
                    </a:cubicBezTo>
                    <a:cubicBezTo>
                      <a:pt x="65" y="203"/>
                      <a:pt x="65" y="203"/>
                      <a:pt x="65" y="203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4" y="28"/>
                      <a:pt x="59" y="19"/>
                      <a:pt x="50" y="15"/>
                    </a:cubicBezTo>
                    <a:cubicBezTo>
                      <a:pt x="42" y="10"/>
                      <a:pt x="32" y="11"/>
                      <a:pt x="24" y="16"/>
                    </a:cubicBezTo>
                    <a:cubicBezTo>
                      <a:pt x="16" y="20"/>
                      <a:pt x="11" y="29"/>
                      <a:pt x="11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6"/>
                      <a:pt x="7" y="13"/>
                      <a:pt x="1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7" name="Rectangle 155">
                <a:extLst>
                  <a:ext uri="{FF2B5EF4-FFF2-40B4-BE49-F238E27FC236}">
                    <a16:creationId xmlns:a16="http://schemas.microsoft.com/office/drawing/2014/main" id="{A282E18B-9D56-42E8-9CE8-C1A47B3B8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851" y="4256088"/>
                <a:ext cx="82550" cy="1920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8" name="Freeform 156">
                <a:extLst>
                  <a:ext uri="{FF2B5EF4-FFF2-40B4-BE49-F238E27FC236}">
                    <a16:creationId xmlns:a16="http://schemas.microsoft.com/office/drawing/2014/main" id="{CA3C51E7-D6B7-49B0-999B-8AA8D58F41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6926" y="4214813"/>
                <a:ext cx="327025" cy="449263"/>
              </a:xfrm>
              <a:custGeom>
                <a:avLst/>
                <a:gdLst>
                  <a:gd name="T0" fmla="*/ 91 w 224"/>
                  <a:gd name="T1" fmla="*/ 273 h 307"/>
                  <a:gd name="T2" fmla="*/ 62 w 224"/>
                  <a:gd name="T3" fmla="*/ 285 h 307"/>
                  <a:gd name="T4" fmla="*/ 34 w 224"/>
                  <a:gd name="T5" fmla="*/ 273 h 307"/>
                  <a:gd name="T6" fmla="*/ 22 w 224"/>
                  <a:gd name="T7" fmla="*/ 245 h 307"/>
                  <a:gd name="T8" fmla="*/ 34 w 224"/>
                  <a:gd name="T9" fmla="*/ 216 h 307"/>
                  <a:gd name="T10" fmla="*/ 57 w 224"/>
                  <a:gd name="T11" fmla="*/ 205 h 307"/>
                  <a:gd name="T12" fmla="*/ 57 w 224"/>
                  <a:gd name="T13" fmla="*/ 194 h 307"/>
                  <a:gd name="T14" fmla="*/ 27 w 224"/>
                  <a:gd name="T15" fmla="*/ 209 h 307"/>
                  <a:gd name="T16" fmla="*/ 12 w 224"/>
                  <a:gd name="T17" fmla="*/ 245 h 307"/>
                  <a:gd name="T18" fmla="*/ 27 w 224"/>
                  <a:gd name="T19" fmla="*/ 280 h 307"/>
                  <a:gd name="T20" fmla="*/ 62 w 224"/>
                  <a:gd name="T21" fmla="*/ 295 h 307"/>
                  <a:gd name="T22" fmla="*/ 98 w 224"/>
                  <a:gd name="T23" fmla="*/ 280 h 307"/>
                  <a:gd name="T24" fmla="*/ 113 w 224"/>
                  <a:gd name="T25" fmla="*/ 245 h 307"/>
                  <a:gd name="T26" fmla="*/ 98 w 224"/>
                  <a:gd name="T27" fmla="*/ 209 h 307"/>
                  <a:gd name="T28" fmla="*/ 68 w 224"/>
                  <a:gd name="T29" fmla="*/ 194 h 307"/>
                  <a:gd name="T30" fmla="*/ 68 w 224"/>
                  <a:gd name="T31" fmla="*/ 205 h 307"/>
                  <a:gd name="T32" fmla="*/ 91 w 224"/>
                  <a:gd name="T33" fmla="*/ 216 h 307"/>
                  <a:gd name="T34" fmla="*/ 103 w 224"/>
                  <a:gd name="T35" fmla="*/ 245 h 307"/>
                  <a:gd name="T36" fmla="*/ 91 w 224"/>
                  <a:gd name="T37" fmla="*/ 273 h 307"/>
                  <a:gd name="T38" fmla="*/ 61 w 224"/>
                  <a:gd name="T39" fmla="*/ 30 h 307"/>
                  <a:gd name="T40" fmla="*/ 79 w 224"/>
                  <a:gd name="T41" fmla="*/ 8 h 307"/>
                  <a:gd name="T42" fmla="*/ 103 w 224"/>
                  <a:gd name="T43" fmla="*/ 0 h 307"/>
                  <a:gd name="T44" fmla="*/ 103 w 224"/>
                  <a:gd name="T45" fmla="*/ 0 h 307"/>
                  <a:gd name="T46" fmla="*/ 107 w 224"/>
                  <a:gd name="T47" fmla="*/ 0 h 307"/>
                  <a:gd name="T48" fmla="*/ 107 w 224"/>
                  <a:gd name="T49" fmla="*/ 1 h 307"/>
                  <a:gd name="T50" fmla="*/ 224 w 224"/>
                  <a:gd name="T51" fmla="*/ 19 h 307"/>
                  <a:gd name="T52" fmla="*/ 150 w 224"/>
                  <a:gd name="T53" fmla="*/ 19 h 307"/>
                  <a:gd name="T54" fmla="*/ 103 w 224"/>
                  <a:gd name="T55" fmla="*/ 12 h 307"/>
                  <a:gd name="T56" fmla="*/ 75 w 224"/>
                  <a:gd name="T57" fmla="*/ 28 h 307"/>
                  <a:gd name="T58" fmla="*/ 71 w 224"/>
                  <a:gd name="T59" fmla="*/ 34 h 307"/>
                  <a:gd name="T60" fmla="*/ 68 w 224"/>
                  <a:gd name="T61" fmla="*/ 45 h 307"/>
                  <a:gd name="T62" fmla="*/ 68 w 224"/>
                  <a:gd name="T63" fmla="*/ 50 h 307"/>
                  <a:gd name="T64" fmla="*/ 68 w 224"/>
                  <a:gd name="T65" fmla="*/ 57 h 307"/>
                  <a:gd name="T66" fmla="*/ 68 w 224"/>
                  <a:gd name="T67" fmla="*/ 82 h 307"/>
                  <a:gd name="T68" fmla="*/ 68 w 224"/>
                  <a:gd name="T69" fmla="*/ 180 h 307"/>
                  <a:gd name="T70" fmla="*/ 68 w 224"/>
                  <a:gd name="T71" fmla="*/ 180 h 307"/>
                  <a:gd name="T72" fmla="*/ 68 w 224"/>
                  <a:gd name="T73" fmla="*/ 183 h 307"/>
                  <a:gd name="T74" fmla="*/ 86 w 224"/>
                  <a:gd name="T75" fmla="*/ 187 h 307"/>
                  <a:gd name="T76" fmla="*/ 106 w 224"/>
                  <a:gd name="T77" fmla="*/ 201 h 307"/>
                  <a:gd name="T78" fmla="*/ 120 w 224"/>
                  <a:gd name="T79" fmla="*/ 221 h 307"/>
                  <a:gd name="T80" fmla="*/ 124 w 224"/>
                  <a:gd name="T81" fmla="*/ 245 h 307"/>
                  <a:gd name="T82" fmla="*/ 120 w 224"/>
                  <a:gd name="T83" fmla="*/ 268 h 307"/>
                  <a:gd name="T84" fmla="*/ 106 w 224"/>
                  <a:gd name="T85" fmla="*/ 288 h 307"/>
                  <a:gd name="T86" fmla="*/ 86 w 224"/>
                  <a:gd name="T87" fmla="*/ 302 h 307"/>
                  <a:gd name="T88" fmla="*/ 62 w 224"/>
                  <a:gd name="T89" fmla="*/ 307 h 307"/>
                  <a:gd name="T90" fmla="*/ 39 w 224"/>
                  <a:gd name="T91" fmla="*/ 302 h 307"/>
                  <a:gd name="T92" fmla="*/ 18 w 224"/>
                  <a:gd name="T93" fmla="*/ 288 h 307"/>
                  <a:gd name="T94" fmla="*/ 5 w 224"/>
                  <a:gd name="T95" fmla="*/ 268 h 307"/>
                  <a:gd name="T96" fmla="*/ 0 w 224"/>
                  <a:gd name="T97" fmla="*/ 245 h 307"/>
                  <a:gd name="T98" fmla="*/ 5 w 224"/>
                  <a:gd name="T99" fmla="*/ 221 h 307"/>
                  <a:gd name="T100" fmla="*/ 18 w 224"/>
                  <a:gd name="T101" fmla="*/ 201 h 307"/>
                  <a:gd name="T102" fmla="*/ 39 w 224"/>
                  <a:gd name="T103" fmla="*/ 187 h 307"/>
                  <a:gd name="T104" fmla="*/ 57 w 224"/>
                  <a:gd name="T105" fmla="*/ 183 h 307"/>
                  <a:gd name="T106" fmla="*/ 57 w 224"/>
                  <a:gd name="T107" fmla="*/ 180 h 307"/>
                  <a:gd name="T108" fmla="*/ 57 w 224"/>
                  <a:gd name="T109" fmla="*/ 180 h 307"/>
                  <a:gd name="T110" fmla="*/ 57 w 224"/>
                  <a:gd name="T111" fmla="*/ 165 h 307"/>
                  <a:gd name="T112" fmla="*/ 57 w 224"/>
                  <a:gd name="T113" fmla="*/ 82 h 307"/>
                  <a:gd name="T114" fmla="*/ 57 w 224"/>
                  <a:gd name="T115" fmla="*/ 57 h 307"/>
                  <a:gd name="T116" fmla="*/ 57 w 224"/>
                  <a:gd name="T117" fmla="*/ 50 h 307"/>
                  <a:gd name="T118" fmla="*/ 57 w 224"/>
                  <a:gd name="T119" fmla="*/ 43 h 307"/>
                  <a:gd name="T120" fmla="*/ 61 w 224"/>
                  <a:gd name="T121" fmla="*/ 3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4" h="307">
                    <a:moveTo>
                      <a:pt x="91" y="273"/>
                    </a:moveTo>
                    <a:cubicBezTo>
                      <a:pt x="83" y="281"/>
                      <a:pt x="73" y="285"/>
                      <a:pt x="62" y="285"/>
                    </a:cubicBezTo>
                    <a:cubicBezTo>
                      <a:pt x="52" y="285"/>
                      <a:pt x="41" y="281"/>
                      <a:pt x="34" y="273"/>
                    </a:cubicBezTo>
                    <a:cubicBezTo>
                      <a:pt x="26" y="266"/>
                      <a:pt x="22" y="255"/>
                      <a:pt x="22" y="245"/>
                    </a:cubicBezTo>
                    <a:cubicBezTo>
                      <a:pt x="22" y="234"/>
                      <a:pt x="26" y="223"/>
                      <a:pt x="34" y="216"/>
                    </a:cubicBezTo>
                    <a:cubicBezTo>
                      <a:pt x="40" y="210"/>
                      <a:pt x="48" y="206"/>
                      <a:pt x="57" y="205"/>
                    </a:cubicBezTo>
                    <a:cubicBezTo>
                      <a:pt x="57" y="194"/>
                      <a:pt x="57" y="194"/>
                      <a:pt x="57" y="194"/>
                    </a:cubicBezTo>
                    <a:cubicBezTo>
                      <a:pt x="45" y="196"/>
                      <a:pt x="35" y="201"/>
                      <a:pt x="27" y="209"/>
                    </a:cubicBezTo>
                    <a:cubicBezTo>
                      <a:pt x="17" y="218"/>
                      <a:pt x="12" y="231"/>
                      <a:pt x="12" y="245"/>
                    </a:cubicBezTo>
                    <a:cubicBezTo>
                      <a:pt x="12" y="258"/>
                      <a:pt x="17" y="271"/>
                      <a:pt x="27" y="280"/>
                    </a:cubicBezTo>
                    <a:cubicBezTo>
                      <a:pt x="36" y="290"/>
                      <a:pt x="49" y="295"/>
                      <a:pt x="62" y="295"/>
                    </a:cubicBezTo>
                    <a:cubicBezTo>
                      <a:pt x="76" y="295"/>
                      <a:pt x="89" y="290"/>
                      <a:pt x="98" y="280"/>
                    </a:cubicBezTo>
                    <a:cubicBezTo>
                      <a:pt x="107" y="271"/>
                      <a:pt x="113" y="258"/>
                      <a:pt x="113" y="245"/>
                    </a:cubicBezTo>
                    <a:cubicBezTo>
                      <a:pt x="113" y="231"/>
                      <a:pt x="107" y="218"/>
                      <a:pt x="98" y="209"/>
                    </a:cubicBezTo>
                    <a:cubicBezTo>
                      <a:pt x="90" y="201"/>
                      <a:pt x="79" y="196"/>
                      <a:pt x="68" y="194"/>
                    </a:cubicBezTo>
                    <a:cubicBezTo>
                      <a:pt x="68" y="205"/>
                      <a:pt x="68" y="205"/>
                      <a:pt x="68" y="205"/>
                    </a:cubicBezTo>
                    <a:cubicBezTo>
                      <a:pt x="77" y="206"/>
                      <a:pt x="85" y="210"/>
                      <a:pt x="91" y="216"/>
                    </a:cubicBezTo>
                    <a:cubicBezTo>
                      <a:pt x="98" y="223"/>
                      <a:pt x="103" y="234"/>
                      <a:pt x="103" y="245"/>
                    </a:cubicBezTo>
                    <a:cubicBezTo>
                      <a:pt x="103" y="255"/>
                      <a:pt x="98" y="266"/>
                      <a:pt x="91" y="273"/>
                    </a:cubicBezTo>
                    <a:close/>
                    <a:moveTo>
                      <a:pt x="61" y="30"/>
                    </a:moveTo>
                    <a:cubicBezTo>
                      <a:pt x="65" y="21"/>
                      <a:pt x="71" y="13"/>
                      <a:pt x="79" y="8"/>
                    </a:cubicBezTo>
                    <a:cubicBezTo>
                      <a:pt x="86" y="3"/>
                      <a:pt x="95" y="1"/>
                      <a:pt x="10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4" y="0"/>
                      <a:pt x="105" y="0"/>
                      <a:pt x="107" y="0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224" y="19"/>
                      <a:pt x="224" y="19"/>
                      <a:pt x="224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92" y="13"/>
                      <a:pt x="82" y="19"/>
                      <a:pt x="75" y="28"/>
                    </a:cubicBezTo>
                    <a:cubicBezTo>
                      <a:pt x="74" y="30"/>
                      <a:pt x="72" y="32"/>
                      <a:pt x="71" y="34"/>
                    </a:cubicBezTo>
                    <a:cubicBezTo>
                      <a:pt x="70" y="38"/>
                      <a:pt x="69" y="41"/>
                      <a:pt x="68" y="45"/>
                    </a:cubicBezTo>
                    <a:cubicBezTo>
                      <a:pt x="68" y="47"/>
                      <a:pt x="68" y="48"/>
                      <a:pt x="68" y="50"/>
                    </a:cubicBez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8" y="180"/>
                      <a:pt x="68" y="180"/>
                      <a:pt x="68" y="180"/>
                    </a:cubicBezTo>
                    <a:cubicBezTo>
                      <a:pt x="68" y="180"/>
                      <a:pt x="68" y="180"/>
                      <a:pt x="68" y="180"/>
                    </a:cubicBezTo>
                    <a:cubicBezTo>
                      <a:pt x="68" y="183"/>
                      <a:pt x="68" y="183"/>
                      <a:pt x="68" y="183"/>
                    </a:cubicBezTo>
                    <a:cubicBezTo>
                      <a:pt x="74" y="183"/>
                      <a:pt x="80" y="185"/>
                      <a:pt x="86" y="187"/>
                    </a:cubicBezTo>
                    <a:cubicBezTo>
                      <a:pt x="94" y="190"/>
                      <a:pt x="100" y="195"/>
                      <a:pt x="106" y="201"/>
                    </a:cubicBezTo>
                    <a:cubicBezTo>
                      <a:pt x="112" y="206"/>
                      <a:pt x="117" y="213"/>
                      <a:pt x="120" y="221"/>
                    </a:cubicBezTo>
                    <a:cubicBezTo>
                      <a:pt x="123" y="228"/>
                      <a:pt x="124" y="236"/>
                      <a:pt x="124" y="245"/>
                    </a:cubicBezTo>
                    <a:cubicBezTo>
                      <a:pt x="124" y="253"/>
                      <a:pt x="123" y="261"/>
                      <a:pt x="120" y="268"/>
                    </a:cubicBezTo>
                    <a:cubicBezTo>
                      <a:pt x="117" y="276"/>
                      <a:pt x="112" y="283"/>
                      <a:pt x="106" y="288"/>
                    </a:cubicBezTo>
                    <a:cubicBezTo>
                      <a:pt x="100" y="294"/>
                      <a:pt x="94" y="299"/>
                      <a:pt x="86" y="302"/>
                    </a:cubicBezTo>
                    <a:cubicBezTo>
                      <a:pt x="79" y="305"/>
                      <a:pt x="70" y="307"/>
                      <a:pt x="62" y="307"/>
                    </a:cubicBezTo>
                    <a:cubicBezTo>
                      <a:pt x="54" y="307"/>
                      <a:pt x="46" y="305"/>
                      <a:pt x="39" y="302"/>
                    </a:cubicBezTo>
                    <a:cubicBezTo>
                      <a:pt x="31" y="299"/>
                      <a:pt x="24" y="294"/>
                      <a:pt x="18" y="288"/>
                    </a:cubicBezTo>
                    <a:cubicBezTo>
                      <a:pt x="13" y="283"/>
                      <a:pt x="8" y="276"/>
                      <a:pt x="5" y="268"/>
                    </a:cubicBezTo>
                    <a:cubicBezTo>
                      <a:pt x="2" y="261"/>
                      <a:pt x="0" y="253"/>
                      <a:pt x="0" y="245"/>
                    </a:cubicBezTo>
                    <a:cubicBezTo>
                      <a:pt x="0" y="236"/>
                      <a:pt x="2" y="228"/>
                      <a:pt x="5" y="221"/>
                    </a:cubicBezTo>
                    <a:cubicBezTo>
                      <a:pt x="8" y="213"/>
                      <a:pt x="13" y="206"/>
                      <a:pt x="18" y="201"/>
                    </a:cubicBezTo>
                    <a:cubicBezTo>
                      <a:pt x="24" y="195"/>
                      <a:pt x="31" y="190"/>
                      <a:pt x="39" y="187"/>
                    </a:cubicBezTo>
                    <a:cubicBezTo>
                      <a:pt x="44" y="185"/>
                      <a:pt x="50" y="183"/>
                      <a:pt x="57" y="183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7" y="165"/>
                      <a:pt x="57" y="165"/>
                      <a:pt x="57" y="165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48"/>
                      <a:pt x="57" y="46"/>
                      <a:pt x="57" y="43"/>
                    </a:cubicBezTo>
                    <a:cubicBezTo>
                      <a:pt x="58" y="39"/>
                      <a:pt x="59" y="34"/>
                      <a:pt x="6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9" name="Freeform 157">
                <a:extLst>
                  <a:ext uri="{FF2B5EF4-FFF2-40B4-BE49-F238E27FC236}">
                    <a16:creationId xmlns:a16="http://schemas.microsoft.com/office/drawing/2014/main" id="{FA7D1D1A-5C25-40A6-913D-485F648129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9301" y="4346576"/>
                <a:ext cx="979488" cy="739775"/>
              </a:xfrm>
              <a:custGeom>
                <a:avLst/>
                <a:gdLst>
                  <a:gd name="T0" fmla="*/ 302 w 670"/>
                  <a:gd name="T1" fmla="*/ 247 h 506"/>
                  <a:gd name="T2" fmla="*/ 226 w 670"/>
                  <a:gd name="T3" fmla="*/ 314 h 506"/>
                  <a:gd name="T4" fmla="*/ 302 w 670"/>
                  <a:gd name="T5" fmla="*/ 389 h 506"/>
                  <a:gd name="T6" fmla="*/ 369 w 670"/>
                  <a:gd name="T7" fmla="*/ 314 h 506"/>
                  <a:gd name="T8" fmla="*/ 444 w 670"/>
                  <a:gd name="T9" fmla="*/ 247 h 506"/>
                  <a:gd name="T10" fmla="*/ 369 w 670"/>
                  <a:gd name="T11" fmla="*/ 172 h 506"/>
                  <a:gd name="T12" fmla="*/ 271 w 670"/>
                  <a:gd name="T13" fmla="*/ 99 h 506"/>
                  <a:gd name="T14" fmla="*/ 557 w 670"/>
                  <a:gd name="T15" fmla="*/ 105 h 506"/>
                  <a:gd name="T16" fmla="*/ 518 w 670"/>
                  <a:gd name="T17" fmla="*/ 119 h 506"/>
                  <a:gd name="T18" fmla="*/ 487 w 670"/>
                  <a:gd name="T19" fmla="*/ 179 h 506"/>
                  <a:gd name="T20" fmla="*/ 487 w 670"/>
                  <a:gd name="T21" fmla="*/ 238 h 506"/>
                  <a:gd name="T22" fmla="*/ 493 w 670"/>
                  <a:gd name="T23" fmla="*/ 282 h 506"/>
                  <a:gd name="T24" fmla="*/ 494 w 670"/>
                  <a:gd name="T25" fmla="*/ 285 h 506"/>
                  <a:gd name="T26" fmla="*/ 496 w 670"/>
                  <a:gd name="T27" fmla="*/ 292 h 506"/>
                  <a:gd name="T28" fmla="*/ 517 w 670"/>
                  <a:gd name="T29" fmla="*/ 309 h 506"/>
                  <a:gd name="T30" fmla="*/ 538 w 670"/>
                  <a:gd name="T31" fmla="*/ 319 h 506"/>
                  <a:gd name="T32" fmla="*/ 559 w 670"/>
                  <a:gd name="T33" fmla="*/ 309 h 506"/>
                  <a:gd name="T34" fmla="*/ 576 w 670"/>
                  <a:gd name="T35" fmla="*/ 320 h 506"/>
                  <a:gd name="T36" fmla="*/ 596 w 670"/>
                  <a:gd name="T37" fmla="*/ 313 h 506"/>
                  <a:gd name="T38" fmla="*/ 622 w 670"/>
                  <a:gd name="T39" fmla="*/ 300 h 506"/>
                  <a:gd name="T40" fmla="*/ 629 w 670"/>
                  <a:gd name="T41" fmla="*/ 288 h 506"/>
                  <a:gd name="T42" fmla="*/ 630 w 670"/>
                  <a:gd name="T43" fmla="*/ 284 h 506"/>
                  <a:gd name="T44" fmla="*/ 630 w 670"/>
                  <a:gd name="T45" fmla="*/ 243 h 506"/>
                  <a:gd name="T46" fmla="*/ 637 w 670"/>
                  <a:gd name="T47" fmla="*/ 199 h 506"/>
                  <a:gd name="T48" fmla="*/ 633 w 670"/>
                  <a:gd name="T49" fmla="*/ 156 h 506"/>
                  <a:gd name="T50" fmla="*/ 570 w 670"/>
                  <a:gd name="T51" fmla="*/ 105 h 506"/>
                  <a:gd name="T52" fmla="*/ 567 w 670"/>
                  <a:gd name="T53" fmla="*/ 99 h 506"/>
                  <a:gd name="T54" fmla="*/ 670 w 670"/>
                  <a:gd name="T55" fmla="*/ 506 h 506"/>
                  <a:gd name="T56" fmla="*/ 0 w 670"/>
                  <a:gd name="T57" fmla="*/ 0 h 506"/>
                  <a:gd name="T58" fmla="*/ 77 w 670"/>
                  <a:gd name="T59" fmla="*/ 75 h 506"/>
                  <a:gd name="T60" fmla="*/ 95 w 670"/>
                  <a:gd name="T61" fmla="*/ 233 h 506"/>
                  <a:gd name="T62" fmla="*/ 113 w 670"/>
                  <a:gd name="T63" fmla="*/ 75 h 506"/>
                  <a:gd name="T64" fmla="*/ 271 w 670"/>
                  <a:gd name="T65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0" h="506">
                    <a:moveTo>
                      <a:pt x="302" y="172"/>
                    </a:moveTo>
                    <a:cubicBezTo>
                      <a:pt x="302" y="247"/>
                      <a:pt x="302" y="247"/>
                      <a:pt x="302" y="247"/>
                    </a:cubicBezTo>
                    <a:cubicBezTo>
                      <a:pt x="226" y="247"/>
                      <a:pt x="226" y="247"/>
                      <a:pt x="226" y="247"/>
                    </a:cubicBezTo>
                    <a:cubicBezTo>
                      <a:pt x="226" y="314"/>
                      <a:pt x="226" y="314"/>
                      <a:pt x="226" y="314"/>
                    </a:cubicBezTo>
                    <a:cubicBezTo>
                      <a:pt x="302" y="314"/>
                      <a:pt x="302" y="314"/>
                      <a:pt x="302" y="314"/>
                    </a:cubicBezTo>
                    <a:cubicBezTo>
                      <a:pt x="302" y="389"/>
                      <a:pt x="302" y="389"/>
                      <a:pt x="302" y="389"/>
                    </a:cubicBezTo>
                    <a:cubicBezTo>
                      <a:pt x="369" y="389"/>
                      <a:pt x="369" y="389"/>
                      <a:pt x="369" y="389"/>
                    </a:cubicBezTo>
                    <a:cubicBezTo>
                      <a:pt x="369" y="314"/>
                      <a:pt x="369" y="314"/>
                      <a:pt x="369" y="314"/>
                    </a:cubicBezTo>
                    <a:cubicBezTo>
                      <a:pt x="444" y="314"/>
                      <a:pt x="444" y="314"/>
                      <a:pt x="444" y="314"/>
                    </a:cubicBezTo>
                    <a:cubicBezTo>
                      <a:pt x="444" y="247"/>
                      <a:pt x="444" y="247"/>
                      <a:pt x="444" y="247"/>
                    </a:cubicBezTo>
                    <a:cubicBezTo>
                      <a:pt x="369" y="247"/>
                      <a:pt x="369" y="247"/>
                      <a:pt x="369" y="247"/>
                    </a:cubicBezTo>
                    <a:cubicBezTo>
                      <a:pt x="369" y="172"/>
                      <a:pt x="369" y="172"/>
                      <a:pt x="369" y="172"/>
                    </a:cubicBezTo>
                    <a:lnTo>
                      <a:pt x="302" y="172"/>
                    </a:lnTo>
                    <a:close/>
                    <a:moveTo>
                      <a:pt x="271" y="99"/>
                    </a:moveTo>
                    <a:cubicBezTo>
                      <a:pt x="557" y="99"/>
                      <a:pt x="557" y="99"/>
                      <a:pt x="557" y="99"/>
                    </a:cubicBezTo>
                    <a:cubicBezTo>
                      <a:pt x="557" y="105"/>
                      <a:pt x="557" y="105"/>
                      <a:pt x="557" y="105"/>
                    </a:cubicBezTo>
                    <a:cubicBezTo>
                      <a:pt x="554" y="105"/>
                      <a:pt x="554" y="105"/>
                      <a:pt x="554" y="105"/>
                    </a:cubicBezTo>
                    <a:cubicBezTo>
                      <a:pt x="541" y="106"/>
                      <a:pt x="528" y="111"/>
                      <a:pt x="518" y="119"/>
                    </a:cubicBezTo>
                    <a:cubicBezTo>
                      <a:pt x="505" y="128"/>
                      <a:pt x="495" y="141"/>
                      <a:pt x="490" y="156"/>
                    </a:cubicBezTo>
                    <a:cubicBezTo>
                      <a:pt x="488" y="163"/>
                      <a:pt x="487" y="171"/>
                      <a:pt x="487" y="179"/>
                    </a:cubicBezTo>
                    <a:cubicBezTo>
                      <a:pt x="487" y="199"/>
                      <a:pt x="487" y="199"/>
                      <a:pt x="487" y="199"/>
                    </a:cubicBezTo>
                    <a:cubicBezTo>
                      <a:pt x="487" y="238"/>
                      <a:pt x="487" y="238"/>
                      <a:pt x="487" y="238"/>
                    </a:cubicBezTo>
                    <a:cubicBezTo>
                      <a:pt x="487" y="240"/>
                      <a:pt x="489" y="242"/>
                      <a:pt x="493" y="243"/>
                    </a:cubicBezTo>
                    <a:cubicBezTo>
                      <a:pt x="493" y="282"/>
                      <a:pt x="493" y="282"/>
                      <a:pt x="493" y="282"/>
                    </a:cubicBezTo>
                    <a:cubicBezTo>
                      <a:pt x="493" y="283"/>
                      <a:pt x="493" y="283"/>
                      <a:pt x="494" y="284"/>
                    </a:cubicBezTo>
                    <a:cubicBezTo>
                      <a:pt x="494" y="284"/>
                      <a:pt x="494" y="285"/>
                      <a:pt x="494" y="285"/>
                    </a:cubicBezTo>
                    <a:cubicBezTo>
                      <a:pt x="494" y="286"/>
                      <a:pt x="494" y="287"/>
                      <a:pt x="494" y="287"/>
                    </a:cubicBezTo>
                    <a:cubicBezTo>
                      <a:pt x="495" y="289"/>
                      <a:pt x="496" y="290"/>
                      <a:pt x="496" y="292"/>
                    </a:cubicBezTo>
                    <a:cubicBezTo>
                      <a:pt x="498" y="294"/>
                      <a:pt x="500" y="297"/>
                      <a:pt x="502" y="299"/>
                    </a:cubicBezTo>
                    <a:cubicBezTo>
                      <a:pt x="506" y="303"/>
                      <a:pt x="511" y="306"/>
                      <a:pt x="517" y="309"/>
                    </a:cubicBezTo>
                    <a:cubicBezTo>
                      <a:pt x="520" y="310"/>
                      <a:pt x="524" y="311"/>
                      <a:pt x="528" y="312"/>
                    </a:cubicBezTo>
                    <a:cubicBezTo>
                      <a:pt x="529" y="316"/>
                      <a:pt x="533" y="319"/>
                      <a:pt x="538" y="319"/>
                    </a:cubicBezTo>
                    <a:cubicBezTo>
                      <a:pt x="548" y="319"/>
                      <a:pt x="548" y="319"/>
                      <a:pt x="548" y="319"/>
                    </a:cubicBezTo>
                    <a:cubicBezTo>
                      <a:pt x="554" y="319"/>
                      <a:pt x="558" y="315"/>
                      <a:pt x="559" y="309"/>
                    </a:cubicBezTo>
                    <a:cubicBezTo>
                      <a:pt x="565" y="309"/>
                      <a:pt x="565" y="309"/>
                      <a:pt x="565" y="309"/>
                    </a:cubicBezTo>
                    <a:cubicBezTo>
                      <a:pt x="565" y="315"/>
                      <a:pt x="570" y="320"/>
                      <a:pt x="576" y="320"/>
                    </a:cubicBezTo>
                    <a:cubicBezTo>
                      <a:pt x="586" y="320"/>
                      <a:pt x="586" y="320"/>
                      <a:pt x="586" y="320"/>
                    </a:cubicBezTo>
                    <a:cubicBezTo>
                      <a:pt x="591" y="320"/>
                      <a:pt x="595" y="317"/>
                      <a:pt x="596" y="313"/>
                    </a:cubicBezTo>
                    <a:cubicBezTo>
                      <a:pt x="600" y="312"/>
                      <a:pt x="603" y="311"/>
                      <a:pt x="607" y="309"/>
                    </a:cubicBezTo>
                    <a:cubicBezTo>
                      <a:pt x="612" y="307"/>
                      <a:pt x="617" y="304"/>
                      <a:pt x="622" y="300"/>
                    </a:cubicBezTo>
                    <a:cubicBezTo>
                      <a:pt x="624" y="297"/>
                      <a:pt x="626" y="295"/>
                      <a:pt x="627" y="292"/>
                    </a:cubicBezTo>
                    <a:cubicBezTo>
                      <a:pt x="628" y="291"/>
                      <a:pt x="629" y="290"/>
                      <a:pt x="629" y="288"/>
                    </a:cubicBezTo>
                    <a:cubicBezTo>
                      <a:pt x="629" y="287"/>
                      <a:pt x="630" y="286"/>
                      <a:pt x="630" y="286"/>
                    </a:cubicBezTo>
                    <a:cubicBezTo>
                      <a:pt x="630" y="285"/>
                      <a:pt x="630" y="285"/>
                      <a:pt x="630" y="284"/>
                    </a:cubicBezTo>
                    <a:cubicBezTo>
                      <a:pt x="630" y="284"/>
                      <a:pt x="630" y="283"/>
                      <a:pt x="630" y="282"/>
                    </a:cubicBezTo>
                    <a:cubicBezTo>
                      <a:pt x="630" y="243"/>
                      <a:pt x="630" y="243"/>
                      <a:pt x="630" y="243"/>
                    </a:cubicBezTo>
                    <a:cubicBezTo>
                      <a:pt x="634" y="242"/>
                      <a:pt x="637" y="240"/>
                      <a:pt x="637" y="238"/>
                    </a:cubicBezTo>
                    <a:cubicBezTo>
                      <a:pt x="637" y="199"/>
                      <a:pt x="637" y="199"/>
                      <a:pt x="637" y="199"/>
                    </a:cubicBezTo>
                    <a:cubicBezTo>
                      <a:pt x="637" y="179"/>
                      <a:pt x="637" y="179"/>
                      <a:pt x="637" y="179"/>
                    </a:cubicBezTo>
                    <a:cubicBezTo>
                      <a:pt x="637" y="171"/>
                      <a:pt x="636" y="163"/>
                      <a:pt x="633" y="156"/>
                    </a:cubicBezTo>
                    <a:cubicBezTo>
                      <a:pt x="628" y="141"/>
                      <a:pt x="618" y="128"/>
                      <a:pt x="606" y="119"/>
                    </a:cubicBezTo>
                    <a:cubicBezTo>
                      <a:pt x="595" y="111"/>
                      <a:pt x="583" y="106"/>
                      <a:pt x="570" y="105"/>
                    </a:cubicBezTo>
                    <a:cubicBezTo>
                      <a:pt x="567" y="105"/>
                      <a:pt x="567" y="105"/>
                      <a:pt x="567" y="105"/>
                    </a:cubicBezTo>
                    <a:cubicBezTo>
                      <a:pt x="567" y="99"/>
                      <a:pt x="567" y="99"/>
                      <a:pt x="567" y="99"/>
                    </a:cubicBezTo>
                    <a:cubicBezTo>
                      <a:pt x="670" y="99"/>
                      <a:pt x="670" y="99"/>
                      <a:pt x="670" y="99"/>
                    </a:cubicBezTo>
                    <a:cubicBezTo>
                      <a:pt x="670" y="506"/>
                      <a:pt x="670" y="506"/>
                      <a:pt x="670" y="506"/>
                    </a:cubicBezTo>
                    <a:cubicBezTo>
                      <a:pt x="0" y="506"/>
                      <a:pt x="0" y="506"/>
                      <a:pt x="0" y="5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42" y="83"/>
                      <a:pt x="15" y="115"/>
                      <a:pt x="15" y="153"/>
                    </a:cubicBezTo>
                    <a:cubicBezTo>
                      <a:pt x="15" y="197"/>
                      <a:pt x="51" y="233"/>
                      <a:pt x="95" y="233"/>
                    </a:cubicBezTo>
                    <a:cubicBezTo>
                      <a:pt x="139" y="233"/>
                      <a:pt x="175" y="197"/>
                      <a:pt x="175" y="153"/>
                    </a:cubicBezTo>
                    <a:cubicBezTo>
                      <a:pt x="175" y="115"/>
                      <a:pt x="149" y="83"/>
                      <a:pt x="113" y="75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271" y="0"/>
                      <a:pt x="271" y="0"/>
                      <a:pt x="271" y="0"/>
                    </a:cubicBezTo>
                    <a:lnTo>
                      <a:pt x="271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0" name="Freeform 158">
                <a:extLst>
                  <a:ext uri="{FF2B5EF4-FFF2-40B4-BE49-F238E27FC236}">
                    <a16:creationId xmlns:a16="http://schemas.microsoft.com/office/drawing/2014/main" id="{E2D84283-A7D8-4B46-8286-A4B4BB3CD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6" y="4256088"/>
                <a:ext cx="68263" cy="52388"/>
              </a:xfrm>
              <a:custGeom>
                <a:avLst/>
                <a:gdLst>
                  <a:gd name="T0" fmla="*/ 0 w 46"/>
                  <a:gd name="T1" fmla="*/ 0 h 36"/>
                  <a:gd name="T2" fmla="*/ 46 w 46"/>
                  <a:gd name="T3" fmla="*/ 0 h 36"/>
                  <a:gd name="T4" fmla="*/ 42 w 46"/>
                  <a:gd name="T5" fmla="*/ 15 h 36"/>
                  <a:gd name="T6" fmla="*/ 42 w 46"/>
                  <a:gd name="T7" fmla="*/ 36 h 36"/>
                  <a:gd name="T8" fmla="*/ 0 w 46"/>
                  <a:gd name="T9" fmla="*/ 36 h 36"/>
                  <a:gd name="T10" fmla="*/ 0 w 46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36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4" y="4"/>
                      <a:pt x="42" y="10"/>
                      <a:pt x="42" y="15"/>
                    </a:cubicBezTo>
                    <a:cubicBezTo>
                      <a:pt x="42" y="21"/>
                      <a:pt x="42" y="30"/>
                      <a:pt x="42" y="36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8" name="Group 40">
              <a:extLst>
                <a:ext uri="{FF2B5EF4-FFF2-40B4-BE49-F238E27FC236}">
                  <a16:creationId xmlns:a16="http://schemas.microsoft.com/office/drawing/2014/main" id="{CE74D16A-6EE2-4ECE-BCC5-1189E3EB7C48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8306384" y="2099921"/>
              <a:ext cx="269552" cy="378776"/>
              <a:chOff x="1798" y="107"/>
              <a:chExt cx="2152" cy="3024"/>
            </a:xfrm>
            <a:solidFill>
              <a:srgbClr val="FFFFFF">
                <a:alpha val="28000"/>
              </a:srgbClr>
            </a:solidFill>
          </p:grpSpPr>
          <p:sp>
            <p:nvSpPr>
              <p:cNvPr id="300" name="Freeform 41">
                <a:extLst>
                  <a:ext uri="{FF2B5EF4-FFF2-40B4-BE49-F238E27FC236}">
                    <a16:creationId xmlns:a16="http://schemas.microsoft.com/office/drawing/2014/main" id="{21CF14CD-E2EF-4E67-BE02-227CBDEC32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8" y="443"/>
                <a:ext cx="2152" cy="2688"/>
              </a:xfrm>
              <a:custGeom>
                <a:avLst/>
                <a:gdLst>
                  <a:gd name="T0" fmla="*/ 462 w 1432"/>
                  <a:gd name="T1" fmla="*/ 191 h 1792"/>
                  <a:gd name="T2" fmla="*/ 427 w 1432"/>
                  <a:gd name="T3" fmla="*/ 191 h 1792"/>
                  <a:gd name="T4" fmla="*/ 337 w 1432"/>
                  <a:gd name="T5" fmla="*/ 95 h 1792"/>
                  <a:gd name="T6" fmla="*/ 429 w 1432"/>
                  <a:gd name="T7" fmla="*/ 0 h 1792"/>
                  <a:gd name="T8" fmla="*/ 947 w 1432"/>
                  <a:gd name="T9" fmla="*/ 0 h 1792"/>
                  <a:gd name="T10" fmla="*/ 1040 w 1432"/>
                  <a:gd name="T11" fmla="*/ 94 h 1792"/>
                  <a:gd name="T12" fmla="*/ 949 w 1432"/>
                  <a:gd name="T13" fmla="*/ 191 h 1792"/>
                  <a:gd name="T14" fmla="*/ 910 w 1432"/>
                  <a:gd name="T15" fmla="*/ 191 h 1792"/>
                  <a:gd name="T16" fmla="*/ 909 w 1432"/>
                  <a:gd name="T17" fmla="*/ 214 h 1792"/>
                  <a:gd name="T18" fmla="*/ 910 w 1432"/>
                  <a:gd name="T19" fmla="*/ 678 h 1792"/>
                  <a:gd name="T20" fmla="*/ 920 w 1432"/>
                  <a:gd name="T21" fmla="*/ 713 h 1792"/>
                  <a:gd name="T22" fmla="*/ 1404 w 1432"/>
                  <a:gd name="T23" fmla="*/ 1527 h 1792"/>
                  <a:gd name="T24" fmla="*/ 1419 w 1432"/>
                  <a:gd name="T25" fmla="*/ 1659 h 1792"/>
                  <a:gd name="T26" fmla="*/ 1307 w 1432"/>
                  <a:gd name="T27" fmla="*/ 1783 h 1792"/>
                  <a:gd name="T28" fmla="*/ 1266 w 1432"/>
                  <a:gd name="T29" fmla="*/ 1791 h 1792"/>
                  <a:gd name="T30" fmla="*/ 192 w 1432"/>
                  <a:gd name="T31" fmla="*/ 1792 h 1792"/>
                  <a:gd name="T32" fmla="*/ 53 w 1432"/>
                  <a:gd name="T33" fmla="*/ 1721 h 1792"/>
                  <a:gd name="T34" fmla="*/ 36 w 1432"/>
                  <a:gd name="T35" fmla="*/ 1526 h 1792"/>
                  <a:gd name="T36" fmla="*/ 456 w 1432"/>
                  <a:gd name="T37" fmla="*/ 709 h 1792"/>
                  <a:gd name="T38" fmla="*/ 462 w 1432"/>
                  <a:gd name="T39" fmla="*/ 684 h 1792"/>
                  <a:gd name="T40" fmla="*/ 464 w 1432"/>
                  <a:gd name="T41" fmla="*/ 204 h 1792"/>
                  <a:gd name="T42" fmla="*/ 462 w 1432"/>
                  <a:gd name="T43" fmla="*/ 191 h 1792"/>
                  <a:gd name="T44" fmla="*/ 528 w 1432"/>
                  <a:gd name="T45" fmla="*/ 128 h 1792"/>
                  <a:gd name="T46" fmla="*/ 528 w 1432"/>
                  <a:gd name="T47" fmla="*/ 155 h 1792"/>
                  <a:gd name="T48" fmla="*/ 527 w 1432"/>
                  <a:gd name="T49" fmla="*/ 677 h 1792"/>
                  <a:gd name="T50" fmla="*/ 518 w 1432"/>
                  <a:gd name="T51" fmla="*/ 715 h 1792"/>
                  <a:gd name="T52" fmla="*/ 88 w 1432"/>
                  <a:gd name="T53" fmla="*/ 1558 h 1792"/>
                  <a:gd name="T54" fmla="*/ 191 w 1432"/>
                  <a:gd name="T55" fmla="*/ 1727 h 1792"/>
                  <a:gd name="T56" fmla="*/ 1251 w 1432"/>
                  <a:gd name="T57" fmla="*/ 1727 h 1792"/>
                  <a:gd name="T58" fmla="*/ 1344 w 1432"/>
                  <a:gd name="T59" fmla="*/ 1668 h 1792"/>
                  <a:gd name="T60" fmla="*/ 1350 w 1432"/>
                  <a:gd name="T61" fmla="*/ 1556 h 1792"/>
                  <a:gd name="T62" fmla="*/ 871 w 1432"/>
                  <a:gd name="T63" fmla="*/ 733 h 1792"/>
                  <a:gd name="T64" fmla="*/ 849 w 1432"/>
                  <a:gd name="T65" fmla="*/ 652 h 1792"/>
                  <a:gd name="T66" fmla="*/ 849 w 1432"/>
                  <a:gd name="T67" fmla="*/ 148 h 1792"/>
                  <a:gd name="T68" fmla="*/ 849 w 1432"/>
                  <a:gd name="T69" fmla="*/ 128 h 1792"/>
                  <a:gd name="T70" fmla="*/ 946 w 1432"/>
                  <a:gd name="T71" fmla="*/ 127 h 1792"/>
                  <a:gd name="T72" fmla="*/ 976 w 1432"/>
                  <a:gd name="T73" fmla="*/ 97 h 1792"/>
                  <a:gd name="T74" fmla="*/ 945 w 1432"/>
                  <a:gd name="T75" fmla="*/ 64 h 1792"/>
                  <a:gd name="T76" fmla="*/ 933 w 1432"/>
                  <a:gd name="T77" fmla="*/ 64 h 1792"/>
                  <a:gd name="T78" fmla="*/ 445 w 1432"/>
                  <a:gd name="T79" fmla="*/ 64 h 1792"/>
                  <a:gd name="T80" fmla="*/ 427 w 1432"/>
                  <a:gd name="T81" fmla="*/ 65 h 1792"/>
                  <a:gd name="T82" fmla="*/ 403 w 1432"/>
                  <a:gd name="T83" fmla="*/ 106 h 1792"/>
                  <a:gd name="T84" fmla="*/ 437 w 1432"/>
                  <a:gd name="T85" fmla="*/ 128 h 1792"/>
                  <a:gd name="T86" fmla="*/ 528 w 1432"/>
                  <a:gd name="T87" fmla="*/ 128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32" h="1792">
                    <a:moveTo>
                      <a:pt x="462" y="191"/>
                    </a:moveTo>
                    <a:cubicBezTo>
                      <a:pt x="449" y="191"/>
                      <a:pt x="438" y="192"/>
                      <a:pt x="427" y="191"/>
                    </a:cubicBezTo>
                    <a:cubicBezTo>
                      <a:pt x="376" y="188"/>
                      <a:pt x="336" y="145"/>
                      <a:pt x="337" y="95"/>
                    </a:cubicBezTo>
                    <a:cubicBezTo>
                      <a:pt x="337" y="44"/>
                      <a:pt x="378" y="1"/>
                      <a:pt x="429" y="0"/>
                    </a:cubicBezTo>
                    <a:cubicBezTo>
                      <a:pt x="602" y="0"/>
                      <a:pt x="774" y="0"/>
                      <a:pt x="947" y="0"/>
                    </a:cubicBezTo>
                    <a:cubicBezTo>
                      <a:pt x="998" y="1"/>
                      <a:pt x="1039" y="44"/>
                      <a:pt x="1040" y="94"/>
                    </a:cubicBezTo>
                    <a:cubicBezTo>
                      <a:pt x="1041" y="146"/>
                      <a:pt x="1001" y="189"/>
                      <a:pt x="949" y="191"/>
                    </a:cubicBezTo>
                    <a:cubicBezTo>
                      <a:pt x="937" y="192"/>
                      <a:pt x="925" y="191"/>
                      <a:pt x="910" y="191"/>
                    </a:cubicBezTo>
                    <a:cubicBezTo>
                      <a:pt x="910" y="200"/>
                      <a:pt x="909" y="207"/>
                      <a:pt x="909" y="214"/>
                    </a:cubicBezTo>
                    <a:cubicBezTo>
                      <a:pt x="909" y="369"/>
                      <a:pt x="909" y="523"/>
                      <a:pt x="910" y="678"/>
                    </a:cubicBezTo>
                    <a:cubicBezTo>
                      <a:pt x="910" y="690"/>
                      <a:pt x="914" y="703"/>
                      <a:pt x="920" y="713"/>
                    </a:cubicBezTo>
                    <a:cubicBezTo>
                      <a:pt x="1081" y="985"/>
                      <a:pt x="1241" y="1256"/>
                      <a:pt x="1404" y="1527"/>
                    </a:cubicBezTo>
                    <a:cubicBezTo>
                      <a:pt x="1430" y="1570"/>
                      <a:pt x="1432" y="1614"/>
                      <a:pt x="1419" y="1659"/>
                    </a:cubicBezTo>
                    <a:cubicBezTo>
                      <a:pt x="1402" y="1718"/>
                      <a:pt x="1364" y="1761"/>
                      <a:pt x="1307" y="1783"/>
                    </a:cubicBezTo>
                    <a:cubicBezTo>
                      <a:pt x="1294" y="1788"/>
                      <a:pt x="1280" y="1791"/>
                      <a:pt x="1266" y="1791"/>
                    </a:cubicBezTo>
                    <a:cubicBezTo>
                      <a:pt x="908" y="1791"/>
                      <a:pt x="550" y="1791"/>
                      <a:pt x="192" y="1792"/>
                    </a:cubicBezTo>
                    <a:cubicBezTo>
                      <a:pt x="131" y="1792"/>
                      <a:pt x="86" y="1767"/>
                      <a:pt x="53" y="1721"/>
                    </a:cubicBezTo>
                    <a:cubicBezTo>
                      <a:pt x="9" y="1660"/>
                      <a:pt x="0" y="1596"/>
                      <a:pt x="36" y="1526"/>
                    </a:cubicBezTo>
                    <a:cubicBezTo>
                      <a:pt x="176" y="1254"/>
                      <a:pt x="316" y="981"/>
                      <a:pt x="456" y="709"/>
                    </a:cubicBezTo>
                    <a:cubicBezTo>
                      <a:pt x="459" y="701"/>
                      <a:pt x="462" y="693"/>
                      <a:pt x="462" y="684"/>
                    </a:cubicBezTo>
                    <a:cubicBezTo>
                      <a:pt x="463" y="524"/>
                      <a:pt x="463" y="364"/>
                      <a:pt x="464" y="204"/>
                    </a:cubicBezTo>
                    <a:cubicBezTo>
                      <a:pt x="464" y="201"/>
                      <a:pt x="463" y="198"/>
                      <a:pt x="462" y="191"/>
                    </a:cubicBezTo>
                    <a:close/>
                    <a:moveTo>
                      <a:pt x="528" y="128"/>
                    </a:moveTo>
                    <a:cubicBezTo>
                      <a:pt x="528" y="139"/>
                      <a:pt x="528" y="147"/>
                      <a:pt x="528" y="155"/>
                    </a:cubicBezTo>
                    <a:cubicBezTo>
                      <a:pt x="528" y="329"/>
                      <a:pt x="528" y="503"/>
                      <a:pt x="527" y="677"/>
                    </a:cubicBezTo>
                    <a:cubicBezTo>
                      <a:pt x="527" y="690"/>
                      <a:pt x="524" y="704"/>
                      <a:pt x="518" y="715"/>
                    </a:cubicBezTo>
                    <a:cubicBezTo>
                      <a:pt x="375" y="996"/>
                      <a:pt x="232" y="1277"/>
                      <a:pt x="88" y="1558"/>
                    </a:cubicBezTo>
                    <a:cubicBezTo>
                      <a:pt x="53" y="1628"/>
                      <a:pt x="113" y="1727"/>
                      <a:pt x="191" y="1727"/>
                    </a:cubicBezTo>
                    <a:cubicBezTo>
                      <a:pt x="545" y="1727"/>
                      <a:pt x="898" y="1727"/>
                      <a:pt x="1251" y="1727"/>
                    </a:cubicBezTo>
                    <a:cubicBezTo>
                      <a:pt x="1294" y="1727"/>
                      <a:pt x="1324" y="1703"/>
                      <a:pt x="1344" y="1668"/>
                    </a:cubicBezTo>
                    <a:cubicBezTo>
                      <a:pt x="1365" y="1633"/>
                      <a:pt x="1372" y="1594"/>
                      <a:pt x="1350" y="1556"/>
                    </a:cubicBezTo>
                    <a:cubicBezTo>
                      <a:pt x="1190" y="1282"/>
                      <a:pt x="1031" y="1007"/>
                      <a:pt x="871" y="733"/>
                    </a:cubicBezTo>
                    <a:cubicBezTo>
                      <a:pt x="856" y="707"/>
                      <a:pt x="849" y="681"/>
                      <a:pt x="849" y="652"/>
                    </a:cubicBezTo>
                    <a:cubicBezTo>
                      <a:pt x="849" y="484"/>
                      <a:pt x="849" y="316"/>
                      <a:pt x="849" y="148"/>
                    </a:cubicBezTo>
                    <a:cubicBezTo>
                      <a:pt x="848" y="142"/>
                      <a:pt x="849" y="135"/>
                      <a:pt x="849" y="128"/>
                    </a:cubicBezTo>
                    <a:cubicBezTo>
                      <a:pt x="883" y="128"/>
                      <a:pt x="914" y="128"/>
                      <a:pt x="946" y="127"/>
                    </a:cubicBezTo>
                    <a:cubicBezTo>
                      <a:pt x="964" y="127"/>
                      <a:pt x="976" y="113"/>
                      <a:pt x="976" y="97"/>
                    </a:cubicBezTo>
                    <a:cubicBezTo>
                      <a:pt x="977" y="80"/>
                      <a:pt x="963" y="66"/>
                      <a:pt x="945" y="64"/>
                    </a:cubicBezTo>
                    <a:cubicBezTo>
                      <a:pt x="941" y="64"/>
                      <a:pt x="937" y="64"/>
                      <a:pt x="933" y="64"/>
                    </a:cubicBezTo>
                    <a:cubicBezTo>
                      <a:pt x="770" y="64"/>
                      <a:pt x="608" y="64"/>
                      <a:pt x="445" y="64"/>
                    </a:cubicBezTo>
                    <a:cubicBezTo>
                      <a:pt x="439" y="64"/>
                      <a:pt x="433" y="64"/>
                      <a:pt x="427" y="65"/>
                    </a:cubicBezTo>
                    <a:cubicBezTo>
                      <a:pt x="408" y="68"/>
                      <a:pt x="396" y="88"/>
                      <a:pt x="403" y="106"/>
                    </a:cubicBezTo>
                    <a:cubicBezTo>
                      <a:pt x="408" y="122"/>
                      <a:pt x="420" y="128"/>
                      <a:pt x="437" y="128"/>
                    </a:cubicBezTo>
                    <a:cubicBezTo>
                      <a:pt x="466" y="128"/>
                      <a:pt x="496" y="128"/>
                      <a:pt x="528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1" name="Freeform 42">
                <a:extLst>
                  <a:ext uri="{FF2B5EF4-FFF2-40B4-BE49-F238E27FC236}">
                    <a16:creationId xmlns:a16="http://schemas.microsoft.com/office/drawing/2014/main" id="{D088B1E6-9DC6-443D-8C8A-232659017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107"/>
                <a:ext cx="194" cy="192"/>
              </a:xfrm>
              <a:custGeom>
                <a:avLst/>
                <a:gdLst>
                  <a:gd name="T0" fmla="*/ 65 w 129"/>
                  <a:gd name="T1" fmla="*/ 128 h 128"/>
                  <a:gd name="T2" fmla="*/ 1 w 129"/>
                  <a:gd name="T3" fmla="*/ 65 h 128"/>
                  <a:gd name="T4" fmla="*/ 64 w 129"/>
                  <a:gd name="T5" fmla="*/ 0 h 128"/>
                  <a:gd name="T6" fmla="*/ 128 w 129"/>
                  <a:gd name="T7" fmla="*/ 64 h 128"/>
                  <a:gd name="T8" fmla="*/ 65 w 129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28">
                    <a:moveTo>
                      <a:pt x="65" y="128"/>
                    </a:moveTo>
                    <a:cubicBezTo>
                      <a:pt x="30" y="128"/>
                      <a:pt x="1" y="101"/>
                      <a:pt x="1" y="65"/>
                    </a:cubicBezTo>
                    <a:cubicBezTo>
                      <a:pt x="0" y="29"/>
                      <a:pt x="29" y="0"/>
                      <a:pt x="64" y="0"/>
                    </a:cubicBezTo>
                    <a:cubicBezTo>
                      <a:pt x="99" y="0"/>
                      <a:pt x="128" y="29"/>
                      <a:pt x="128" y="64"/>
                    </a:cubicBezTo>
                    <a:cubicBezTo>
                      <a:pt x="129" y="98"/>
                      <a:pt x="100" y="127"/>
                      <a:pt x="65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2" name="Freeform 43">
                <a:extLst>
                  <a:ext uri="{FF2B5EF4-FFF2-40B4-BE49-F238E27FC236}">
                    <a16:creationId xmlns:a16="http://schemas.microsoft.com/office/drawing/2014/main" id="{463D57CE-6C01-44F6-99DC-70318E68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203"/>
                <a:ext cx="193" cy="192"/>
              </a:xfrm>
              <a:custGeom>
                <a:avLst/>
                <a:gdLst>
                  <a:gd name="T0" fmla="*/ 63 w 128"/>
                  <a:gd name="T1" fmla="*/ 128 h 128"/>
                  <a:gd name="T2" fmla="*/ 0 w 128"/>
                  <a:gd name="T3" fmla="*/ 64 h 128"/>
                  <a:gd name="T4" fmla="*/ 63 w 128"/>
                  <a:gd name="T5" fmla="*/ 0 h 128"/>
                  <a:gd name="T6" fmla="*/ 127 w 128"/>
                  <a:gd name="T7" fmla="*/ 65 h 128"/>
                  <a:gd name="T8" fmla="*/ 63 w 128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128">
                    <a:moveTo>
                      <a:pt x="63" y="128"/>
                    </a:moveTo>
                    <a:cubicBezTo>
                      <a:pt x="28" y="128"/>
                      <a:pt x="0" y="100"/>
                      <a:pt x="0" y="64"/>
                    </a:cubicBezTo>
                    <a:cubicBezTo>
                      <a:pt x="0" y="29"/>
                      <a:pt x="28" y="0"/>
                      <a:pt x="63" y="0"/>
                    </a:cubicBezTo>
                    <a:cubicBezTo>
                      <a:pt x="98" y="0"/>
                      <a:pt x="128" y="30"/>
                      <a:pt x="127" y="65"/>
                    </a:cubicBezTo>
                    <a:cubicBezTo>
                      <a:pt x="127" y="100"/>
                      <a:pt x="98" y="128"/>
                      <a:pt x="63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3" name="Freeform 45">
                <a:extLst>
                  <a:ext uri="{FF2B5EF4-FFF2-40B4-BE49-F238E27FC236}">
                    <a16:creationId xmlns:a16="http://schemas.microsoft.com/office/drawing/2014/main" id="{F31D42CD-F82F-4179-98AA-CF92CCC75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3" y="1773"/>
                <a:ext cx="1771" cy="1172"/>
              </a:xfrm>
              <a:custGeom>
                <a:avLst/>
                <a:gdLst>
                  <a:gd name="T0" fmla="*/ 805 w 1178"/>
                  <a:gd name="T1" fmla="*/ 78 h 781"/>
                  <a:gd name="T2" fmla="*/ 936 w 1178"/>
                  <a:gd name="T3" fmla="*/ 306 h 781"/>
                  <a:gd name="T4" fmla="*/ 1154 w 1178"/>
                  <a:gd name="T5" fmla="*/ 685 h 781"/>
                  <a:gd name="T6" fmla="*/ 1098 w 1178"/>
                  <a:gd name="T7" fmla="*/ 781 h 781"/>
                  <a:gd name="T8" fmla="*/ 79 w 1178"/>
                  <a:gd name="T9" fmla="*/ 781 h 781"/>
                  <a:gd name="T10" fmla="*/ 21 w 1178"/>
                  <a:gd name="T11" fmla="*/ 689 h 781"/>
                  <a:gd name="T12" fmla="*/ 329 w 1178"/>
                  <a:gd name="T13" fmla="*/ 84 h 781"/>
                  <a:gd name="T14" fmla="*/ 502 w 1178"/>
                  <a:gd name="T15" fmla="*/ 33 h 781"/>
                  <a:gd name="T16" fmla="*/ 569 w 1178"/>
                  <a:gd name="T17" fmla="*/ 83 h 781"/>
                  <a:gd name="T18" fmla="*/ 655 w 1178"/>
                  <a:gd name="T19" fmla="*/ 132 h 781"/>
                  <a:gd name="T20" fmla="*/ 787 w 1178"/>
                  <a:gd name="T21" fmla="*/ 92 h 781"/>
                  <a:gd name="T22" fmla="*/ 802 w 1178"/>
                  <a:gd name="T23" fmla="*/ 79 h 781"/>
                  <a:gd name="T24" fmla="*/ 805 w 1178"/>
                  <a:gd name="T25" fmla="*/ 78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8" h="781">
                    <a:moveTo>
                      <a:pt x="805" y="78"/>
                    </a:moveTo>
                    <a:cubicBezTo>
                      <a:pt x="849" y="154"/>
                      <a:pt x="892" y="230"/>
                      <a:pt x="936" y="306"/>
                    </a:cubicBezTo>
                    <a:cubicBezTo>
                      <a:pt x="1008" y="433"/>
                      <a:pt x="1079" y="560"/>
                      <a:pt x="1154" y="685"/>
                    </a:cubicBezTo>
                    <a:cubicBezTo>
                      <a:pt x="1178" y="727"/>
                      <a:pt x="1146" y="781"/>
                      <a:pt x="1098" y="781"/>
                    </a:cubicBezTo>
                    <a:cubicBezTo>
                      <a:pt x="758" y="780"/>
                      <a:pt x="419" y="780"/>
                      <a:pt x="79" y="781"/>
                    </a:cubicBezTo>
                    <a:cubicBezTo>
                      <a:pt x="32" y="781"/>
                      <a:pt x="0" y="730"/>
                      <a:pt x="21" y="689"/>
                    </a:cubicBezTo>
                    <a:cubicBezTo>
                      <a:pt x="125" y="488"/>
                      <a:pt x="226" y="286"/>
                      <a:pt x="329" y="84"/>
                    </a:cubicBezTo>
                    <a:cubicBezTo>
                      <a:pt x="359" y="25"/>
                      <a:pt x="441" y="0"/>
                      <a:pt x="502" y="33"/>
                    </a:cubicBezTo>
                    <a:cubicBezTo>
                      <a:pt x="527" y="46"/>
                      <a:pt x="548" y="65"/>
                      <a:pt x="569" y="83"/>
                    </a:cubicBezTo>
                    <a:cubicBezTo>
                      <a:pt x="595" y="105"/>
                      <a:pt x="622" y="124"/>
                      <a:pt x="655" y="132"/>
                    </a:cubicBezTo>
                    <a:cubicBezTo>
                      <a:pt x="707" y="144"/>
                      <a:pt x="749" y="125"/>
                      <a:pt x="787" y="92"/>
                    </a:cubicBezTo>
                    <a:cubicBezTo>
                      <a:pt x="792" y="88"/>
                      <a:pt x="797" y="83"/>
                      <a:pt x="802" y="79"/>
                    </a:cubicBezTo>
                    <a:cubicBezTo>
                      <a:pt x="803" y="78"/>
                      <a:pt x="803" y="78"/>
                      <a:pt x="805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6C51FD42-21B9-43D4-A8EC-538C27DA8AB0}"/>
                </a:ext>
              </a:extLst>
            </p:cNvPr>
            <p:cNvSpPr/>
            <p:nvPr userDrawn="1"/>
          </p:nvSpPr>
          <p:spPr>
            <a:xfrm rot="16200000" flipH="1">
              <a:off x="4544379" y="-398872"/>
              <a:ext cx="45719" cy="9153523"/>
            </a:xfrm>
            <a:prstGeom prst="rect">
              <a:avLst/>
            </a:prstGeom>
            <a:solidFill>
              <a:srgbClr val="009FDA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4803907-D560-4C52-923A-1DF2E9E1A6F5}"/>
                </a:ext>
              </a:extLst>
            </p:cNvPr>
            <p:cNvGrpSpPr/>
            <p:nvPr userDrawn="1"/>
          </p:nvGrpSpPr>
          <p:grpSpPr>
            <a:xfrm>
              <a:off x="7503032" y="33559"/>
              <a:ext cx="698710" cy="623536"/>
              <a:chOff x="9190927" y="210961"/>
              <a:chExt cx="814733" cy="727076"/>
            </a:xfrm>
          </p:grpSpPr>
          <p:grpSp>
            <p:nvGrpSpPr>
              <p:cNvPr id="260" name="Group 4">
                <a:extLst>
                  <a:ext uri="{FF2B5EF4-FFF2-40B4-BE49-F238E27FC236}">
                    <a16:creationId xmlns:a16="http://schemas.microsoft.com/office/drawing/2014/main" id="{0CBE5023-0039-4304-BCDD-E27DA5F1600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367929" y="220799"/>
                <a:ext cx="244622" cy="42311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96" name="Freeform 5">
                  <a:extLst>
                    <a:ext uri="{FF2B5EF4-FFF2-40B4-BE49-F238E27FC236}">
                      <a16:creationId xmlns:a16="http://schemas.microsoft.com/office/drawing/2014/main" id="{EDD31BE2-22C1-4BC5-922F-4CB72895F8A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7" name="Freeform 6">
                  <a:extLst>
                    <a:ext uri="{FF2B5EF4-FFF2-40B4-BE49-F238E27FC236}">
                      <a16:creationId xmlns:a16="http://schemas.microsoft.com/office/drawing/2014/main" id="{6BBE0D01-C90E-4D57-B4A9-6F4F707831F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8" name="Freeform 7">
                  <a:extLst>
                    <a:ext uri="{FF2B5EF4-FFF2-40B4-BE49-F238E27FC236}">
                      <a16:creationId xmlns:a16="http://schemas.microsoft.com/office/drawing/2014/main" id="{D676979B-2804-4F29-9C34-252EB50C195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9" name="Oval 8">
                  <a:extLst>
                    <a:ext uri="{FF2B5EF4-FFF2-40B4-BE49-F238E27FC236}">
                      <a16:creationId xmlns:a16="http://schemas.microsoft.com/office/drawing/2014/main" id="{CEB6A559-E6E6-41D4-BA0C-4607522E77A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1" name="Group 4">
                <a:extLst>
                  <a:ext uri="{FF2B5EF4-FFF2-40B4-BE49-F238E27FC236}">
                    <a16:creationId xmlns:a16="http://schemas.microsoft.com/office/drawing/2014/main" id="{A3FE6F58-C31C-44B3-8BA5-F6BB172BE64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37922" y="210961"/>
                <a:ext cx="219948" cy="38043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92" name="Freeform 5">
                  <a:extLst>
                    <a:ext uri="{FF2B5EF4-FFF2-40B4-BE49-F238E27FC236}">
                      <a16:creationId xmlns:a16="http://schemas.microsoft.com/office/drawing/2014/main" id="{B7F56473-3D14-4ED1-A3EB-F4A7180B204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3" name="Freeform 6">
                  <a:extLst>
                    <a:ext uri="{FF2B5EF4-FFF2-40B4-BE49-F238E27FC236}">
                      <a16:creationId xmlns:a16="http://schemas.microsoft.com/office/drawing/2014/main" id="{72638918-AF3C-4AD8-B88E-72A978B5350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4" name="Freeform 7">
                  <a:extLst>
                    <a:ext uri="{FF2B5EF4-FFF2-40B4-BE49-F238E27FC236}">
                      <a16:creationId xmlns:a16="http://schemas.microsoft.com/office/drawing/2014/main" id="{EF4A916B-8649-409B-B1F6-6CF88B0474D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5" name="Oval 8">
                  <a:extLst>
                    <a:ext uri="{FF2B5EF4-FFF2-40B4-BE49-F238E27FC236}">
                      <a16:creationId xmlns:a16="http://schemas.microsoft.com/office/drawing/2014/main" id="{9AA4566B-D9AC-4695-A9F4-9A643383DC1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2" name="Group 4">
                <a:extLst>
                  <a:ext uri="{FF2B5EF4-FFF2-40B4-BE49-F238E27FC236}">
                    <a16:creationId xmlns:a16="http://schemas.microsoft.com/office/drawing/2014/main" id="{B0B2F3A2-BC34-454E-9C55-3C35D997374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744999" y="332717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8" name="Freeform 5">
                  <a:extLst>
                    <a:ext uri="{FF2B5EF4-FFF2-40B4-BE49-F238E27FC236}">
                      <a16:creationId xmlns:a16="http://schemas.microsoft.com/office/drawing/2014/main" id="{1ACDD0D5-65A5-4029-8B07-8E11EAF4320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9" name="Freeform 6">
                  <a:extLst>
                    <a:ext uri="{FF2B5EF4-FFF2-40B4-BE49-F238E27FC236}">
                      <a16:creationId xmlns:a16="http://schemas.microsoft.com/office/drawing/2014/main" id="{0147FADB-5CF5-40F2-84C0-BE04D218677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0" name="Freeform 7">
                  <a:extLst>
                    <a:ext uri="{FF2B5EF4-FFF2-40B4-BE49-F238E27FC236}">
                      <a16:creationId xmlns:a16="http://schemas.microsoft.com/office/drawing/2014/main" id="{BBFB1532-9FAC-4535-8AFB-2F1CA587270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1" name="Oval 8">
                  <a:extLst>
                    <a:ext uri="{FF2B5EF4-FFF2-40B4-BE49-F238E27FC236}">
                      <a16:creationId xmlns:a16="http://schemas.microsoft.com/office/drawing/2014/main" id="{FB0D6103-8662-459A-ACF3-33EFA6C9CC7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3" name="Group 4">
                <a:extLst>
                  <a:ext uri="{FF2B5EF4-FFF2-40B4-BE49-F238E27FC236}">
                    <a16:creationId xmlns:a16="http://schemas.microsoft.com/office/drawing/2014/main" id="{3DCF2843-CFBB-4FAD-90E5-79F019ED5AE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9507" y="281043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4" name="Freeform 5">
                  <a:extLst>
                    <a:ext uri="{FF2B5EF4-FFF2-40B4-BE49-F238E27FC236}">
                      <a16:creationId xmlns:a16="http://schemas.microsoft.com/office/drawing/2014/main" id="{2AE913A6-998B-49EF-89B8-F63A13A22BF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5" name="Freeform 6">
                  <a:extLst>
                    <a:ext uri="{FF2B5EF4-FFF2-40B4-BE49-F238E27FC236}">
                      <a16:creationId xmlns:a16="http://schemas.microsoft.com/office/drawing/2014/main" id="{65C8582C-E643-418C-A010-5F15F45C432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6" name="Freeform 7">
                  <a:extLst>
                    <a:ext uri="{FF2B5EF4-FFF2-40B4-BE49-F238E27FC236}">
                      <a16:creationId xmlns:a16="http://schemas.microsoft.com/office/drawing/2014/main" id="{96D1807B-E19F-4F7F-BDB3-8066EEED8DA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7" name="Oval 8">
                  <a:extLst>
                    <a:ext uri="{FF2B5EF4-FFF2-40B4-BE49-F238E27FC236}">
                      <a16:creationId xmlns:a16="http://schemas.microsoft.com/office/drawing/2014/main" id="{F17264AA-43ED-4DE9-B39D-B6B3E23949D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4" name="Group 4">
                <a:extLst>
                  <a:ext uri="{FF2B5EF4-FFF2-40B4-BE49-F238E27FC236}">
                    <a16:creationId xmlns:a16="http://schemas.microsoft.com/office/drawing/2014/main" id="{BD8DC4EA-65FB-4225-8252-899220756DF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190927" y="300470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0" name="Freeform 5">
                  <a:extLst>
                    <a:ext uri="{FF2B5EF4-FFF2-40B4-BE49-F238E27FC236}">
                      <a16:creationId xmlns:a16="http://schemas.microsoft.com/office/drawing/2014/main" id="{84AAA033-F6F4-4E75-8129-5A9B87697D4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1" name="Freeform 6">
                  <a:extLst>
                    <a:ext uri="{FF2B5EF4-FFF2-40B4-BE49-F238E27FC236}">
                      <a16:creationId xmlns:a16="http://schemas.microsoft.com/office/drawing/2014/main" id="{49F142C7-2552-4C79-81A9-CE6F8C8C70E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2" name="Freeform 7">
                  <a:extLst>
                    <a:ext uri="{FF2B5EF4-FFF2-40B4-BE49-F238E27FC236}">
                      <a16:creationId xmlns:a16="http://schemas.microsoft.com/office/drawing/2014/main" id="{674C8007-12A0-4FF8-810C-36637ACB491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3" name="Oval 8">
                  <a:extLst>
                    <a:ext uri="{FF2B5EF4-FFF2-40B4-BE49-F238E27FC236}">
                      <a16:creationId xmlns:a16="http://schemas.microsoft.com/office/drawing/2014/main" id="{D0BAE79C-B03D-4D3C-BD22-EEA214D7089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5" name="Group 4">
                <a:extLst>
                  <a:ext uri="{FF2B5EF4-FFF2-40B4-BE49-F238E27FC236}">
                    <a16:creationId xmlns:a16="http://schemas.microsoft.com/office/drawing/2014/main" id="{10374411-5B9A-4473-9C11-D230B90AF64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271744" y="330406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76" name="Freeform 5">
                  <a:extLst>
                    <a:ext uri="{FF2B5EF4-FFF2-40B4-BE49-F238E27FC236}">
                      <a16:creationId xmlns:a16="http://schemas.microsoft.com/office/drawing/2014/main" id="{27467283-7DA6-4FF1-87E0-1C9B77064C2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7" name="Freeform 6">
                  <a:extLst>
                    <a:ext uri="{FF2B5EF4-FFF2-40B4-BE49-F238E27FC236}">
                      <a16:creationId xmlns:a16="http://schemas.microsoft.com/office/drawing/2014/main" id="{9ACB551F-B9E7-45AB-874B-9FDF36E692C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8" name="Freeform 7">
                  <a:extLst>
                    <a:ext uri="{FF2B5EF4-FFF2-40B4-BE49-F238E27FC236}">
                      <a16:creationId xmlns:a16="http://schemas.microsoft.com/office/drawing/2014/main" id="{26F640E1-57DA-4046-8A92-F0337A7CE83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9" name="Oval 8">
                  <a:extLst>
                    <a:ext uri="{FF2B5EF4-FFF2-40B4-BE49-F238E27FC236}">
                      <a16:creationId xmlns:a16="http://schemas.microsoft.com/office/drawing/2014/main" id="{B04EE586-93D1-40F1-8366-8BD4CB9702B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6" name="Group 4">
                <a:extLst>
                  <a:ext uri="{FF2B5EF4-FFF2-40B4-BE49-F238E27FC236}">
                    <a16:creationId xmlns:a16="http://schemas.microsoft.com/office/drawing/2014/main" id="{3030F8B8-1387-492B-9469-4CB8CC585AA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06225" y="327054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72" name="Freeform 5">
                  <a:extLst>
                    <a:ext uri="{FF2B5EF4-FFF2-40B4-BE49-F238E27FC236}">
                      <a16:creationId xmlns:a16="http://schemas.microsoft.com/office/drawing/2014/main" id="{0ED9C729-AD53-4DA4-BF8E-21398571CF3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3" name="Freeform 6">
                  <a:extLst>
                    <a:ext uri="{FF2B5EF4-FFF2-40B4-BE49-F238E27FC236}">
                      <a16:creationId xmlns:a16="http://schemas.microsoft.com/office/drawing/2014/main" id="{84538DF4-47E6-4B0A-A82F-0E89627CB8A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4" name="Freeform 7">
                  <a:extLst>
                    <a:ext uri="{FF2B5EF4-FFF2-40B4-BE49-F238E27FC236}">
                      <a16:creationId xmlns:a16="http://schemas.microsoft.com/office/drawing/2014/main" id="{2984A441-6432-4AD7-9D1F-6A121A4B42D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5" name="Oval 8">
                  <a:extLst>
                    <a:ext uri="{FF2B5EF4-FFF2-40B4-BE49-F238E27FC236}">
                      <a16:creationId xmlns:a16="http://schemas.microsoft.com/office/drawing/2014/main" id="{3C2D3B7A-6663-40C8-A94E-8A930B20CA7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7" name="Group 4">
                <a:extLst>
                  <a:ext uri="{FF2B5EF4-FFF2-40B4-BE49-F238E27FC236}">
                    <a16:creationId xmlns:a16="http://schemas.microsoft.com/office/drawing/2014/main" id="{8C1CBFB2-C334-4632-B641-74D726FCC59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1038" y="384172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68" name="Freeform 5">
                  <a:extLst>
                    <a:ext uri="{FF2B5EF4-FFF2-40B4-BE49-F238E27FC236}">
                      <a16:creationId xmlns:a16="http://schemas.microsoft.com/office/drawing/2014/main" id="{2CD22FC3-C7EC-48DE-ABA3-B8D098E4589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69" name="Freeform 6">
                  <a:extLst>
                    <a:ext uri="{FF2B5EF4-FFF2-40B4-BE49-F238E27FC236}">
                      <a16:creationId xmlns:a16="http://schemas.microsoft.com/office/drawing/2014/main" id="{6477FEEF-44B3-46A1-9093-C94D4C339A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0" name="Freeform 7">
                  <a:extLst>
                    <a:ext uri="{FF2B5EF4-FFF2-40B4-BE49-F238E27FC236}">
                      <a16:creationId xmlns:a16="http://schemas.microsoft.com/office/drawing/2014/main" id="{975081A2-5152-480A-BB68-69D3BB1FEA8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1" name="Oval 8">
                  <a:extLst>
                    <a:ext uri="{FF2B5EF4-FFF2-40B4-BE49-F238E27FC236}">
                      <a16:creationId xmlns:a16="http://schemas.microsoft.com/office/drawing/2014/main" id="{F3BB9AF9-894A-453F-8666-4C20FD4AC1D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4A23F8AB-14DF-4165-9BEF-1A7F56582A23}"/>
                </a:ext>
              </a:extLst>
            </p:cNvPr>
            <p:cNvGrpSpPr/>
            <p:nvPr userDrawn="1"/>
          </p:nvGrpSpPr>
          <p:grpSpPr>
            <a:xfrm>
              <a:off x="3350951" y="3531233"/>
              <a:ext cx="455447" cy="406446"/>
              <a:chOff x="9190927" y="210961"/>
              <a:chExt cx="814733" cy="727076"/>
            </a:xfrm>
            <a:solidFill>
              <a:srgbClr val="61A4C8"/>
            </a:solidFill>
          </p:grpSpPr>
          <p:grpSp>
            <p:nvGrpSpPr>
              <p:cNvPr id="220" name="Group 4">
                <a:extLst>
                  <a:ext uri="{FF2B5EF4-FFF2-40B4-BE49-F238E27FC236}">
                    <a16:creationId xmlns:a16="http://schemas.microsoft.com/office/drawing/2014/main" id="{D66F3FBF-785D-4908-9868-6A9475BA298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367929" y="220799"/>
                <a:ext cx="244622" cy="423115"/>
                <a:chOff x="2406" y="802"/>
                <a:chExt cx="947" cy="1638"/>
              </a:xfrm>
              <a:grpFill/>
            </p:grpSpPr>
            <p:sp>
              <p:nvSpPr>
                <p:cNvPr id="256" name="Freeform 5">
                  <a:extLst>
                    <a:ext uri="{FF2B5EF4-FFF2-40B4-BE49-F238E27FC236}">
                      <a16:creationId xmlns:a16="http://schemas.microsoft.com/office/drawing/2014/main" id="{5E3B00E1-9CBF-40DF-AB27-6AD172D3CC2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7" name="Freeform 6">
                  <a:extLst>
                    <a:ext uri="{FF2B5EF4-FFF2-40B4-BE49-F238E27FC236}">
                      <a16:creationId xmlns:a16="http://schemas.microsoft.com/office/drawing/2014/main" id="{CBA5E845-E86C-4AAA-9703-8E64F2FE3BC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8" name="Freeform 7">
                  <a:extLst>
                    <a:ext uri="{FF2B5EF4-FFF2-40B4-BE49-F238E27FC236}">
                      <a16:creationId xmlns:a16="http://schemas.microsoft.com/office/drawing/2014/main" id="{4169DED7-041F-4105-AA2F-1561D31171F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9" name="Oval 8">
                  <a:extLst>
                    <a:ext uri="{FF2B5EF4-FFF2-40B4-BE49-F238E27FC236}">
                      <a16:creationId xmlns:a16="http://schemas.microsoft.com/office/drawing/2014/main" id="{3D90A6CD-CF9D-4F2C-94CF-F2A6C2E3F28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1" name="Group 4">
                <a:extLst>
                  <a:ext uri="{FF2B5EF4-FFF2-40B4-BE49-F238E27FC236}">
                    <a16:creationId xmlns:a16="http://schemas.microsoft.com/office/drawing/2014/main" id="{73C971E8-1B28-4102-960B-98469801DFF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37922" y="210961"/>
                <a:ext cx="219948" cy="380438"/>
                <a:chOff x="2406" y="802"/>
                <a:chExt cx="947" cy="1638"/>
              </a:xfrm>
              <a:grpFill/>
            </p:grpSpPr>
            <p:sp>
              <p:nvSpPr>
                <p:cNvPr id="252" name="Freeform 5">
                  <a:extLst>
                    <a:ext uri="{FF2B5EF4-FFF2-40B4-BE49-F238E27FC236}">
                      <a16:creationId xmlns:a16="http://schemas.microsoft.com/office/drawing/2014/main" id="{06121D32-2504-4C10-A65A-265271F6D8F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3" name="Freeform 6">
                  <a:extLst>
                    <a:ext uri="{FF2B5EF4-FFF2-40B4-BE49-F238E27FC236}">
                      <a16:creationId xmlns:a16="http://schemas.microsoft.com/office/drawing/2014/main" id="{99D66AE0-80BB-4FF5-B669-28B633BE280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4" name="Freeform 7">
                  <a:extLst>
                    <a:ext uri="{FF2B5EF4-FFF2-40B4-BE49-F238E27FC236}">
                      <a16:creationId xmlns:a16="http://schemas.microsoft.com/office/drawing/2014/main" id="{C6156161-4336-4109-8A1A-160D63DC9C6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5" name="Oval 8">
                  <a:extLst>
                    <a:ext uri="{FF2B5EF4-FFF2-40B4-BE49-F238E27FC236}">
                      <a16:creationId xmlns:a16="http://schemas.microsoft.com/office/drawing/2014/main" id="{626ABDD2-9C2E-4574-AE92-C404A88E8E4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2" name="Group 4">
                <a:extLst>
                  <a:ext uri="{FF2B5EF4-FFF2-40B4-BE49-F238E27FC236}">
                    <a16:creationId xmlns:a16="http://schemas.microsoft.com/office/drawing/2014/main" id="{9B76A1A3-936B-4FB1-9090-EAA8A6570AB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744999" y="332717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8" name="Freeform 5">
                  <a:extLst>
                    <a:ext uri="{FF2B5EF4-FFF2-40B4-BE49-F238E27FC236}">
                      <a16:creationId xmlns:a16="http://schemas.microsoft.com/office/drawing/2014/main" id="{B69B3006-E75A-46B4-BE2F-E354B6A8F31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9" name="Freeform 6">
                  <a:extLst>
                    <a:ext uri="{FF2B5EF4-FFF2-40B4-BE49-F238E27FC236}">
                      <a16:creationId xmlns:a16="http://schemas.microsoft.com/office/drawing/2014/main" id="{41282BAA-B774-4B18-B78D-9FF58930302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0" name="Freeform 7">
                  <a:extLst>
                    <a:ext uri="{FF2B5EF4-FFF2-40B4-BE49-F238E27FC236}">
                      <a16:creationId xmlns:a16="http://schemas.microsoft.com/office/drawing/2014/main" id="{025C13ED-45F4-40F4-A461-044FD06833D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1" name="Oval 8">
                  <a:extLst>
                    <a:ext uri="{FF2B5EF4-FFF2-40B4-BE49-F238E27FC236}">
                      <a16:creationId xmlns:a16="http://schemas.microsoft.com/office/drawing/2014/main" id="{99A530D7-03AD-4F94-9BEA-266A036A020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3" name="Group 4">
                <a:extLst>
                  <a:ext uri="{FF2B5EF4-FFF2-40B4-BE49-F238E27FC236}">
                    <a16:creationId xmlns:a16="http://schemas.microsoft.com/office/drawing/2014/main" id="{C68C6270-7926-435C-80E6-B0074CA5B42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9507" y="281043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4" name="Freeform 5">
                  <a:extLst>
                    <a:ext uri="{FF2B5EF4-FFF2-40B4-BE49-F238E27FC236}">
                      <a16:creationId xmlns:a16="http://schemas.microsoft.com/office/drawing/2014/main" id="{1DE37ABB-9864-4266-8D2B-7A33E6F7AD9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5" name="Freeform 6">
                  <a:extLst>
                    <a:ext uri="{FF2B5EF4-FFF2-40B4-BE49-F238E27FC236}">
                      <a16:creationId xmlns:a16="http://schemas.microsoft.com/office/drawing/2014/main" id="{9F7FCA9E-6B16-44F2-942A-A2BC6C3C38C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6" name="Freeform 7">
                  <a:extLst>
                    <a:ext uri="{FF2B5EF4-FFF2-40B4-BE49-F238E27FC236}">
                      <a16:creationId xmlns:a16="http://schemas.microsoft.com/office/drawing/2014/main" id="{CB77EBD5-087B-4448-B2EA-B6605EE2C92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7" name="Oval 8">
                  <a:extLst>
                    <a:ext uri="{FF2B5EF4-FFF2-40B4-BE49-F238E27FC236}">
                      <a16:creationId xmlns:a16="http://schemas.microsoft.com/office/drawing/2014/main" id="{DAC830F4-47DF-41B1-ACA5-8530266DC8F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4" name="Group 4">
                <a:extLst>
                  <a:ext uri="{FF2B5EF4-FFF2-40B4-BE49-F238E27FC236}">
                    <a16:creationId xmlns:a16="http://schemas.microsoft.com/office/drawing/2014/main" id="{E70D1B36-412B-48EC-B5EA-1B0D94E6A6C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190927" y="300470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0" name="Freeform 5">
                  <a:extLst>
                    <a:ext uri="{FF2B5EF4-FFF2-40B4-BE49-F238E27FC236}">
                      <a16:creationId xmlns:a16="http://schemas.microsoft.com/office/drawing/2014/main" id="{5D177913-3023-4394-85DE-4C1E164E8B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1" name="Freeform 6">
                  <a:extLst>
                    <a:ext uri="{FF2B5EF4-FFF2-40B4-BE49-F238E27FC236}">
                      <a16:creationId xmlns:a16="http://schemas.microsoft.com/office/drawing/2014/main" id="{166D15AE-2B0F-441F-AE30-93616AD72E9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2" name="Freeform 7">
                  <a:extLst>
                    <a:ext uri="{FF2B5EF4-FFF2-40B4-BE49-F238E27FC236}">
                      <a16:creationId xmlns:a16="http://schemas.microsoft.com/office/drawing/2014/main" id="{D59BC07B-6358-4347-90E3-5111237705F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3" name="Oval 8">
                  <a:extLst>
                    <a:ext uri="{FF2B5EF4-FFF2-40B4-BE49-F238E27FC236}">
                      <a16:creationId xmlns:a16="http://schemas.microsoft.com/office/drawing/2014/main" id="{C0BBCCE4-E14C-4891-A519-3F5C8C7CA40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5" name="Group 4">
                <a:extLst>
                  <a:ext uri="{FF2B5EF4-FFF2-40B4-BE49-F238E27FC236}">
                    <a16:creationId xmlns:a16="http://schemas.microsoft.com/office/drawing/2014/main" id="{AECA6FB2-3569-4C8A-B0AD-C303E3ACE1B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271744" y="330406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36" name="Freeform 5">
                  <a:extLst>
                    <a:ext uri="{FF2B5EF4-FFF2-40B4-BE49-F238E27FC236}">
                      <a16:creationId xmlns:a16="http://schemas.microsoft.com/office/drawing/2014/main" id="{C962D0D7-0CAD-44AC-8BEC-2DE1321B517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7" name="Freeform 6">
                  <a:extLst>
                    <a:ext uri="{FF2B5EF4-FFF2-40B4-BE49-F238E27FC236}">
                      <a16:creationId xmlns:a16="http://schemas.microsoft.com/office/drawing/2014/main" id="{2156416E-E0D8-4A98-9B0E-8F64783036F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8" name="Freeform 7">
                  <a:extLst>
                    <a:ext uri="{FF2B5EF4-FFF2-40B4-BE49-F238E27FC236}">
                      <a16:creationId xmlns:a16="http://schemas.microsoft.com/office/drawing/2014/main" id="{5565C699-1C68-4111-92C6-4E7E1E13179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9" name="Oval 8">
                  <a:extLst>
                    <a:ext uri="{FF2B5EF4-FFF2-40B4-BE49-F238E27FC236}">
                      <a16:creationId xmlns:a16="http://schemas.microsoft.com/office/drawing/2014/main" id="{0396453D-2B5B-49E9-B03B-C6F38B956B3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6" name="Group 4">
                <a:extLst>
                  <a:ext uri="{FF2B5EF4-FFF2-40B4-BE49-F238E27FC236}">
                    <a16:creationId xmlns:a16="http://schemas.microsoft.com/office/drawing/2014/main" id="{0C4FD1FD-DF38-4AE5-A941-93A1DEA49A1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06225" y="327054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32" name="Freeform 5">
                  <a:extLst>
                    <a:ext uri="{FF2B5EF4-FFF2-40B4-BE49-F238E27FC236}">
                      <a16:creationId xmlns:a16="http://schemas.microsoft.com/office/drawing/2014/main" id="{9227D54A-DA3E-4E8E-B55E-EC61DED7BDA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3" name="Freeform 6">
                  <a:extLst>
                    <a:ext uri="{FF2B5EF4-FFF2-40B4-BE49-F238E27FC236}">
                      <a16:creationId xmlns:a16="http://schemas.microsoft.com/office/drawing/2014/main" id="{3D2580B2-3233-4A72-A8BA-749EBCC2092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4" name="Freeform 7">
                  <a:extLst>
                    <a:ext uri="{FF2B5EF4-FFF2-40B4-BE49-F238E27FC236}">
                      <a16:creationId xmlns:a16="http://schemas.microsoft.com/office/drawing/2014/main" id="{8E76B529-5C6E-4833-9E71-AF33228C9E3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5" name="Oval 8">
                  <a:extLst>
                    <a:ext uri="{FF2B5EF4-FFF2-40B4-BE49-F238E27FC236}">
                      <a16:creationId xmlns:a16="http://schemas.microsoft.com/office/drawing/2014/main" id="{73C724B6-BF4F-47C3-B19A-48085D4E1AC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7" name="Group 4">
                <a:extLst>
                  <a:ext uri="{FF2B5EF4-FFF2-40B4-BE49-F238E27FC236}">
                    <a16:creationId xmlns:a16="http://schemas.microsoft.com/office/drawing/2014/main" id="{5BB6D903-01C9-4DA9-94C3-F1BB0CB1179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1038" y="384172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28" name="Freeform 5">
                  <a:extLst>
                    <a:ext uri="{FF2B5EF4-FFF2-40B4-BE49-F238E27FC236}">
                      <a16:creationId xmlns:a16="http://schemas.microsoft.com/office/drawing/2014/main" id="{3C3A5E97-FCE9-4FFF-B583-701D66F03C6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29" name="Freeform 6">
                  <a:extLst>
                    <a:ext uri="{FF2B5EF4-FFF2-40B4-BE49-F238E27FC236}">
                      <a16:creationId xmlns:a16="http://schemas.microsoft.com/office/drawing/2014/main" id="{C33F33B1-11EE-4149-9620-944BF2F0641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0" name="Freeform 7">
                  <a:extLst>
                    <a:ext uri="{FF2B5EF4-FFF2-40B4-BE49-F238E27FC236}">
                      <a16:creationId xmlns:a16="http://schemas.microsoft.com/office/drawing/2014/main" id="{C66A1406-4F78-410C-A80B-F693D2F779C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1" name="Oval 8">
                  <a:extLst>
                    <a:ext uri="{FF2B5EF4-FFF2-40B4-BE49-F238E27FC236}">
                      <a16:creationId xmlns:a16="http://schemas.microsoft.com/office/drawing/2014/main" id="{9D63C7A2-3ED5-485B-BAFA-D9E88EED3D5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27304C29-33A5-4E21-B703-9DB98C54A47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240653" y="2569895"/>
              <a:ext cx="607697" cy="604800"/>
              <a:chOff x="6710363" y="3908426"/>
              <a:chExt cx="333376" cy="331787"/>
            </a:xfrm>
            <a:solidFill>
              <a:srgbClr val="FFFFFF"/>
            </a:solidFill>
          </p:grpSpPr>
          <p:sp>
            <p:nvSpPr>
              <p:cNvPr id="217" name="Freeform 1149">
                <a:extLst>
                  <a:ext uri="{FF2B5EF4-FFF2-40B4-BE49-F238E27FC236}">
                    <a16:creationId xmlns:a16="http://schemas.microsoft.com/office/drawing/2014/main" id="{5A34C4D5-B543-47A5-A9A3-2A1148C9ED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6238" y="3924301"/>
                <a:ext cx="85725" cy="84138"/>
              </a:xfrm>
              <a:custGeom>
                <a:avLst/>
                <a:gdLst>
                  <a:gd name="T0" fmla="*/ 53 w 55"/>
                  <a:gd name="T1" fmla="*/ 17 h 54"/>
                  <a:gd name="T2" fmla="*/ 38 w 55"/>
                  <a:gd name="T3" fmla="*/ 2 h 54"/>
                  <a:gd name="T4" fmla="*/ 38 w 55"/>
                  <a:gd name="T5" fmla="*/ 2 h 54"/>
                  <a:gd name="T6" fmla="*/ 31 w 55"/>
                  <a:gd name="T7" fmla="*/ 2 h 54"/>
                  <a:gd name="T8" fmla="*/ 2 w 55"/>
                  <a:gd name="T9" fmla="*/ 30 h 54"/>
                  <a:gd name="T10" fmla="*/ 2 w 55"/>
                  <a:gd name="T11" fmla="*/ 37 h 54"/>
                  <a:gd name="T12" fmla="*/ 18 w 55"/>
                  <a:gd name="T13" fmla="*/ 52 h 54"/>
                  <a:gd name="T14" fmla="*/ 18 w 55"/>
                  <a:gd name="T15" fmla="*/ 52 h 54"/>
                  <a:gd name="T16" fmla="*/ 24 w 55"/>
                  <a:gd name="T17" fmla="*/ 52 h 54"/>
                  <a:gd name="T18" fmla="*/ 53 w 55"/>
                  <a:gd name="T19" fmla="*/ 24 h 54"/>
                  <a:gd name="T20" fmla="*/ 53 w 55"/>
                  <a:gd name="T21" fmla="*/ 17 h 54"/>
                  <a:gd name="T22" fmla="*/ 27 w 55"/>
                  <a:gd name="T23" fmla="*/ 42 h 54"/>
                  <a:gd name="T24" fmla="*/ 21 w 55"/>
                  <a:gd name="T25" fmla="*/ 42 h 54"/>
                  <a:gd name="T26" fmla="*/ 13 w 55"/>
                  <a:gd name="T27" fmla="*/ 34 h 54"/>
                  <a:gd name="T28" fmla="*/ 13 w 55"/>
                  <a:gd name="T29" fmla="*/ 28 h 54"/>
                  <a:gd name="T30" fmla="*/ 19 w 55"/>
                  <a:gd name="T31" fmla="*/ 28 h 54"/>
                  <a:gd name="T32" fmla="*/ 27 w 55"/>
                  <a:gd name="T33" fmla="*/ 36 h 54"/>
                  <a:gd name="T34" fmla="*/ 27 w 55"/>
                  <a:gd name="T35" fmla="*/ 42 h 54"/>
                  <a:gd name="T36" fmla="*/ 43 w 55"/>
                  <a:gd name="T37" fmla="*/ 27 h 54"/>
                  <a:gd name="T38" fmla="*/ 37 w 55"/>
                  <a:gd name="T39" fmla="*/ 27 h 54"/>
                  <a:gd name="T40" fmla="*/ 29 w 55"/>
                  <a:gd name="T41" fmla="*/ 19 h 54"/>
                  <a:gd name="T42" fmla="*/ 29 w 55"/>
                  <a:gd name="T43" fmla="*/ 12 h 54"/>
                  <a:gd name="T44" fmla="*/ 35 w 55"/>
                  <a:gd name="T45" fmla="*/ 12 h 54"/>
                  <a:gd name="T46" fmla="*/ 43 w 55"/>
                  <a:gd name="T47" fmla="*/ 20 h 54"/>
                  <a:gd name="T48" fmla="*/ 43 w 55"/>
                  <a:gd name="T4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54">
                    <a:moveTo>
                      <a:pt x="53" y="17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4"/>
                      <a:pt x="22" y="54"/>
                      <a:pt x="24" y="52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5" y="22"/>
                      <a:pt x="55" y="19"/>
                      <a:pt x="53" y="17"/>
                    </a:cubicBezTo>
                    <a:moveTo>
                      <a:pt x="27" y="42"/>
                    </a:moveTo>
                    <a:cubicBezTo>
                      <a:pt x="25" y="44"/>
                      <a:pt x="23" y="44"/>
                      <a:pt x="21" y="42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1" y="32"/>
                      <a:pt x="11" y="30"/>
                      <a:pt x="13" y="28"/>
                    </a:cubicBezTo>
                    <a:cubicBezTo>
                      <a:pt x="15" y="26"/>
                      <a:pt x="18" y="26"/>
                      <a:pt x="19" y="2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8"/>
                      <a:pt x="29" y="40"/>
                      <a:pt x="27" y="42"/>
                    </a:cubicBezTo>
                    <a:moveTo>
                      <a:pt x="43" y="27"/>
                    </a:moveTo>
                    <a:cubicBezTo>
                      <a:pt x="41" y="28"/>
                      <a:pt x="38" y="28"/>
                      <a:pt x="37" y="27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7"/>
                      <a:pt x="27" y="14"/>
                      <a:pt x="29" y="12"/>
                    </a:cubicBezTo>
                    <a:cubicBezTo>
                      <a:pt x="30" y="11"/>
                      <a:pt x="33" y="11"/>
                      <a:pt x="35" y="12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2"/>
                      <a:pt x="45" y="25"/>
                      <a:pt x="43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8" name="Freeform 1150">
                <a:extLst>
                  <a:ext uri="{FF2B5EF4-FFF2-40B4-BE49-F238E27FC236}">
                    <a16:creationId xmlns:a16="http://schemas.microsoft.com/office/drawing/2014/main" id="{E84DCE17-2F14-47DE-AEAE-675D8CD66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0363" y="3908426"/>
                <a:ext cx="49213" cy="49213"/>
              </a:xfrm>
              <a:custGeom>
                <a:avLst/>
                <a:gdLst>
                  <a:gd name="T0" fmla="*/ 2 w 31"/>
                  <a:gd name="T1" fmla="*/ 21 h 31"/>
                  <a:gd name="T2" fmla="*/ 2 w 31"/>
                  <a:gd name="T3" fmla="*/ 21 h 31"/>
                  <a:gd name="T4" fmla="*/ 22 w 31"/>
                  <a:gd name="T5" fmla="*/ 2 h 31"/>
                  <a:gd name="T6" fmla="*/ 29 w 31"/>
                  <a:gd name="T7" fmla="*/ 2 h 31"/>
                  <a:gd name="T8" fmla="*/ 29 w 31"/>
                  <a:gd name="T9" fmla="*/ 9 h 31"/>
                  <a:gd name="T10" fmla="*/ 10 w 31"/>
                  <a:gd name="T11" fmla="*/ 29 h 31"/>
                  <a:gd name="T12" fmla="*/ 2 w 31"/>
                  <a:gd name="T13" fmla="*/ 29 h 31"/>
                  <a:gd name="T14" fmla="*/ 2 w 31"/>
                  <a:gd name="T15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4" y="0"/>
                      <a:pt x="27" y="0"/>
                      <a:pt x="29" y="2"/>
                    </a:cubicBezTo>
                    <a:cubicBezTo>
                      <a:pt x="31" y="4"/>
                      <a:pt x="31" y="7"/>
                      <a:pt x="29" y="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1"/>
                      <a:pt x="4" y="30"/>
                      <a:pt x="2" y="29"/>
                    </a:cubicBezTo>
                    <a:cubicBezTo>
                      <a:pt x="1" y="27"/>
                      <a:pt x="0" y="23"/>
                      <a:pt x="2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9" name="Freeform 1151">
                <a:extLst>
                  <a:ext uri="{FF2B5EF4-FFF2-40B4-BE49-F238E27FC236}">
                    <a16:creationId xmlns:a16="http://schemas.microsoft.com/office/drawing/2014/main" id="{A5F1AB7F-4F78-4F88-B673-7FD114AA3B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2276" y="3970338"/>
                <a:ext cx="271463" cy="269875"/>
              </a:xfrm>
              <a:custGeom>
                <a:avLst/>
                <a:gdLst>
                  <a:gd name="T0" fmla="*/ 172 w 175"/>
                  <a:gd name="T1" fmla="*/ 164 h 174"/>
                  <a:gd name="T2" fmla="*/ 156 w 175"/>
                  <a:gd name="T3" fmla="*/ 147 h 174"/>
                  <a:gd name="T4" fmla="*/ 151 w 175"/>
                  <a:gd name="T5" fmla="*/ 115 h 174"/>
                  <a:gd name="T6" fmla="*/ 38 w 175"/>
                  <a:gd name="T7" fmla="*/ 2 h 174"/>
                  <a:gd name="T8" fmla="*/ 31 w 175"/>
                  <a:gd name="T9" fmla="*/ 2 h 174"/>
                  <a:gd name="T10" fmla="*/ 3 w 175"/>
                  <a:gd name="T11" fmla="*/ 31 h 174"/>
                  <a:gd name="T12" fmla="*/ 3 w 175"/>
                  <a:gd name="T13" fmla="*/ 37 h 174"/>
                  <a:gd name="T14" fmla="*/ 116 w 175"/>
                  <a:gd name="T15" fmla="*/ 151 h 174"/>
                  <a:gd name="T16" fmla="*/ 147 w 175"/>
                  <a:gd name="T17" fmla="*/ 155 h 174"/>
                  <a:gd name="T18" fmla="*/ 164 w 175"/>
                  <a:gd name="T19" fmla="*/ 172 h 174"/>
                  <a:gd name="T20" fmla="*/ 172 w 175"/>
                  <a:gd name="T21" fmla="*/ 172 h 174"/>
                  <a:gd name="T22" fmla="*/ 172 w 175"/>
                  <a:gd name="T23" fmla="*/ 164 h 174"/>
                  <a:gd name="T24" fmla="*/ 55 w 175"/>
                  <a:gd name="T25" fmla="*/ 34 h 174"/>
                  <a:gd name="T26" fmla="*/ 43 w 175"/>
                  <a:gd name="T27" fmla="*/ 58 h 174"/>
                  <a:gd name="T28" fmla="*/ 36 w 175"/>
                  <a:gd name="T29" fmla="*/ 59 h 174"/>
                  <a:gd name="T30" fmla="*/ 21 w 175"/>
                  <a:gd name="T31" fmla="*/ 45 h 174"/>
                  <a:gd name="T32" fmla="*/ 20 w 175"/>
                  <a:gd name="T33" fmla="*/ 40 h 174"/>
                  <a:gd name="T34" fmla="*/ 32 w 175"/>
                  <a:gd name="T35" fmla="*/ 16 h 174"/>
                  <a:gd name="T36" fmla="*/ 39 w 175"/>
                  <a:gd name="T37" fmla="*/ 14 h 174"/>
                  <a:gd name="T38" fmla="*/ 54 w 175"/>
                  <a:gd name="T39" fmla="*/ 29 h 174"/>
                  <a:gd name="T40" fmla="*/ 55 w 175"/>
                  <a:gd name="T41" fmla="*/ 3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174">
                    <a:moveTo>
                      <a:pt x="172" y="164"/>
                    </a:move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3"/>
                      <a:pt x="1" y="36"/>
                      <a:pt x="3" y="3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64" y="172"/>
                      <a:pt x="164" y="172"/>
                      <a:pt x="164" y="172"/>
                    </a:cubicBezTo>
                    <a:cubicBezTo>
                      <a:pt x="166" y="174"/>
                      <a:pt x="170" y="174"/>
                      <a:pt x="172" y="172"/>
                    </a:cubicBezTo>
                    <a:cubicBezTo>
                      <a:pt x="175" y="170"/>
                      <a:pt x="175" y="166"/>
                      <a:pt x="172" y="164"/>
                    </a:cubicBezTo>
                    <a:moveTo>
                      <a:pt x="55" y="34"/>
                    </a:moveTo>
                    <a:cubicBezTo>
                      <a:pt x="43" y="58"/>
                      <a:pt x="43" y="58"/>
                      <a:pt x="43" y="58"/>
                    </a:cubicBezTo>
                    <a:cubicBezTo>
                      <a:pt x="41" y="61"/>
                      <a:pt x="38" y="61"/>
                      <a:pt x="36" y="5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3"/>
                      <a:pt x="19" y="41"/>
                      <a:pt x="20" y="40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3"/>
                      <a:pt x="37" y="12"/>
                      <a:pt x="39" y="1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30"/>
                      <a:pt x="56" y="32"/>
                      <a:pt x="55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696AB016-B86B-4518-A085-C4AE53410AB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673172" y="423745"/>
              <a:ext cx="607697" cy="604800"/>
              <a:chOff x="6710363" y="3908426"/>
              <a:chExt cx="333376" cy="331787"/>
            </a:xfrm>
            <a:solidFill>
              <a:srgbClr val="FFFFFF">
                <a:alpha val="26000"/>
              </a:srgbClr>
            </a:solidFill>
          </p:grpSpPr>
          <p:sp>
            <p:nvSpPr>
              <p:cNvPr id="214" name="Freeform 1149">
                <a:extLst>
                  <a:ext uri="{FF2B5EF4-FFF2-40B4-BE49-F238E27FC236}">
                    <a16:creationId xmlns:a16="http://schemas.microsoft.com/office/drawing/2014/main" id="{F1C167AC-F103-4B80-BE67-AC826BFC60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6238" y="3924301"/>
                <a:ext cx="85725" cy="84138"/>
              </a:xfrm>
              <a:custGeom>
                <a:avLst/>
                <a:gdLst>
                  <a:gd name="T0" fmla="*/ 53 w 55"/>
                  <a:gd name="T1" fmla="*/ 17 h 54"/>
                  <a:gd name="T2" fmla="*/ 38 w 55"/>
                  <a:gd name="T3" fmla="*/ 2 h 54"/>
                  <a:gd name="T4" fmla="*/ 38 w 55"/>
                  <a:gd name="T5" fmla="*/ 2 h 54"/>
                  <a:gd name="T6" fmla="*/ 31 w 55"/>
                  <a:gd name="T7" fmla="*/ 2 h 54"/>
                  <a:gd name="T8" fmla="*/ 2 w 55"/>
                  <a:gd name="T9" fmla="*/ 30 h 54"/>
                  <a:gd name="T10" fmla="*/ 2 w 55"/>
                  <a:gd name="T11" fmla="*/ 37 h 54"/>
                  <a:gd name="T12" fmla="*/ 18 w 55"/>
                  <a:gd name="T13" fmla="*/ 52 h 54"/>
                  <a:gd name="T14" fmla="*/ 18 w 55"/>
                  <a:gd name="T15" fmla="*/ 52 h 54"/>
                  <a:gd name="T16" fmla="*/ 24 w 55"/>
                  <a:gd name="T17" fmla="*/ 52 h 54"/>
                  <a:gd name="T18" fmla="*/ 53 w 55"/>
                  <a:gd name="T19" fmla="*/ 24 h 54"/>
                  <a:gd name="T20" fmla="*/ 53 w 55"/>
                  <a:gd name="T21" fmla="*/ 17 h 54"/>
                  <a:gd name="T22" fmla="*/ 27 w 55"/>
                  <a:gd name="T23" fmla="*/ 42 h 54"/>
                  <a:gd name="T24" fmla="*/ 21 w 55"/>
                  <a:gd name="T25" fmla="*/ 42 h 54"/>
                  <a:gd name="T26" fmla="*/ 13 w 55"/>
                  <a:gd name="T27" fmla="*/ 34 h 54"/>
                  <a:gd name="T28" fmla="*/ 13 w 55"/>
                  <a:gd name="T29" fmla="*/ 28 h 54"/>
                  <a:gd name="T30" fmla="*/ 19 w 55"/>
                  <a:gd name="T31" fmla="*/ 28 h 54"/>
                  <a:gd name="T32" fmla="*/ 27 w 55"/>
                  <a:gd name="T33" fmla="*/ 36 h 54"/>
                  <a:gd name="T34" fmla="*/ 27 w 55"/>
                  <a:gd name="T35" fmla="*/ 42 h 54"/>
                  <a:gd name="T36" fmla="*/ 43 w 55"/>
                  <a:gd name="T37" fmla="*/ 27 h 54"/>
                  <a:gd name="T38" fmla="*/ 37 w 55"/>
                  <a:gd name="T39" fmla="*/ 27 h 54"/>
                  <a:gd name="T40" fmla="*/ 29 w 55"/>
                  <a:gd name="T41" fmla="*/ 19 h 54"/>
                  <a:gd name="T42" fmla="*/ 29 w 55"/>
                  <a:gd name="T43" fmla="*/ 12 h 54"/>
                  <a:gd name="T44" fmla="*/ 35 w 55"/>
                  <a:gd name="T45" fmla="*/ 12 h 54"/>
                  <a:gd name="T46" fmla="*/ 43 w 55"/>
                  <a:gd name="T47" fmla="*/ 20 h 54"/>
                  <a:gd name="T48" fmla="*/ 43 w 55"/>
                  <a:gd name="T4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54">
                    <a:moveTo>
                      <a:pt x="53" y="17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4"/>
                      <a:pt x="22" y="54"/>
                      <a:pt x="24" y="52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5" y="22"/>
                      <a:pt x="55" y="19"/>
                      <a:pt x="53" y="17"/>
                    </a:cubicBezTo>
                    <a:moveTo>
                      <a:pt x="27" y="42"/>
                    </a:moveTo>
                    <a:cubicBezTo>
                      <a:pt x="25" y="44"/>
                      <a:pt x="23" y="44"/>
                      <a:pt x="21" y="42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1" y="32"/>
                      <a:pt x="11" y="30"/>
                      <a:pt x="13" y="28"/>
                    </a:cubicBezTo>
                    <a:cubicBezTo>
                      <a:pt x="15" y="26"/>
                      <a:pt x="18" y="26"/>
                      <a:pt x="19" y="2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8"/>
                      <a:pt x="29" y="40"/>
                      <a:pt x="27" y="42"/>
                    </a:cubicBezTo>
                    <a:moveTo>
                      <a:pt x="43" y="27"/>
                    </a:moveTo>
                    <a:cubicBezTo>
                      <a:pt x="41" y="28"/>
                      <a:pt x="38" y="28"/>
                      <a:pt x="37" y="27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7"/>
                      <a:pt x="27" y="14"/>
                      <a:pt x="29" y="12"/>
                    </a:cubicBezTo>
                    <a:cubicBezTo>
                      <a:pt x="30" y="11"/>
                      <a:pt x="33" y="11"/>
                      <a:pt x="35" y="12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2"/>
                      <a:pt x="45" y="25"/>
                      <a:pt x="43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5" name="Freeform 1150">
                <a:extLst>
                  <a:ext uri="{FF2B5EF4-FFF2-40B4-BE49-F238E27FC236}">
                    <a16:creationId xmlns:a16="http://schemas.microsoft.com/office/drawing/2014/main" id="{5219C2D1-B85E-415A-AFD8-1E0FFE0BC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0363" y="3908426"/>
                <a:ext cx="49213" cy="49213"/>
              </a:xfrm>
              <a:custGeom>
                <a:avLst/>
                <a:gdLst>
                  <a:gd name="T0" fmla="*/ 2 w 31"/>
                  <a:gd name="T1" fmla="*/ 21 h 31"/>
                  <a:gd name="T2" fmla="*/ 2 w 31"/>
                  <a:gd name="T3" fmla="*/ 21 h 31"/>
                  <a:gd name="T4" fmla="*/ 22 w 31"/>
                  <a:gd name="T5" fmla="*/ 2 h 31"/>
                  <a:gd name="T6" fmla="*/ 29 w 31"/>
                  <a:gd name="T7" fmla="*/ 2 h 31"/>
                  <a:gd name="T8" fmla="*/ 29 w 31"/>
                  <a:gd name="T9" fmla="*/ 9 h 31"/>
                  <a:gd name="T10" fmla="*/ 10 w 31"/>
                  <a:gd name="T11" fmla="*/ 29 h 31"/>
                  <a:gd name="T12" fmla="*/ 2 w 31"/>
                  <a:gd name="T13" fmla="*/ 29 h 31"/>
                  <a:gd name="T14" fmla="*/ 2 w 31"/>
                  <a:gd name="T15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4" y="0"/>
                      <a:pt x="27" y="0"/>
                      <a:pt x="29" y="2"/>
                    </a:cubicBezTo>
                    <a:cubicBezTo>
                      <a:pt x="31" y="4"/>
                      <a:pt x="31" y="7"/>
                      <a:pt x="29" y="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1"/>
                      <a:pt x="4" y="30"/>
                      <a:pt x="2" y="29"/>
                    </a:cubicBezTo>
                    <a:cubicBezTo>
                      <a:pt x="1" y="27"/>
                      <a:pt x="0" y="23"/>
                      <a:pt x="2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6" name="Freeform 1151">
                <a:extLst>
                  <a:ext uri="{FF2B5EF4-FFF2-40B4-BE49-F238E27FC236}">
                    <a16:creationId xmlns:a16="http://schemas.microsoft.com/office/drawing/2014/main" id="{ABD3B0C0-FFD3-47CC-93A2-CC7E26F0A2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2276" y="3970338"/>
                <a:ext cx="271463" cy="269875"/>
              </a:xfrm>
              <a:custGeom>
                <a:avLst/>
                <a:gdLst>
                  <a:gd name="T0" fmla="*/ 172 w 175"/>
                  <a:gd name="T1" fmla="*/ 164 h 174"/>
                  <a:gd name="T2" fmla="*/ 156 w 175"/>
                  <a:gd name="T3" fmla="*/ 147 h 174"/>
                  <a:gd name="T4" fmla="*/ 151 w 175"/>
                  <a:gd name="T5" fmla="*/ 115 h 174"/>
                  <a:gd name="T6" fmla="*/ 38 w 175"/>
                  <a:gd name="T7" fmla="*/ 2 h 174"/>
                  <a:gd name="T8" fmla="*/ 31 w 175"/>
                  <a:gd name="T9" fmla="*/ 2 h 174"/>
                  <a:gd name="T10" fmla="*/ 3 w 175"/>
                  <a:gd name="T11" fmla="*/ 31 h 174"/>
                  <a:gd name="T12" fmla="*/ 3 w 175"/>
                  <a:gd name="T13" fmla="*/ 37 h 174"/>
                  <a:gd name="T14" fmla="*/ 116 w 175"/>
                  <a:gd name="T15" fmla="*/ 151 h 174"/>
                  <a:gd name="T16" fmla="*/ 147 w 175"/>
                  <a:gd name="T17" fmla="*/ 155 h 174"/>
                  <a:gd name="T18" fmla="*/ 164 w 175"/>
                  <a:gd name="T19" fmla="*/ 172 h 174"/>
                  <a:gd name="T20" fmla="*/ 172 w 175"/>
                  <a:gd name="T21" fmla="*/ 172 h 174"/>
                  <a:gd name="T22" fmla="*/ 172 w 175"/>
                  <a:gd name="T23" fmla="*/ 164 h 174"/>
                  <a:gd name="T24" fmla="*/ 55 w 175"/>
                  <a:gd name="T25" fmla="*/ 34 h 174"/>
                  <a:gd name="T26" fmla="*/ 43 w 175"/>
                  <a:gd name="T27" fmla="*/ 58 h 174"/>
                  <a:gd name="T28" fmla="*/ 36 w 175"/>
                  <a:gd name="T29" fmla="*/ 59 h 174"/>
                  <a:gd name="T30" fmla="*/ 21 w 175"/>
                  <a:gd name="T31" fmla="*/ 45 h 174"/>
                  <a:gd name="T32" fmla="*/ 20 w 175"/>
                  <a:gd name="T33" fmla="*/ 40 h 174"/>
                  <a:gd name="T34" fmla="*/ 32 w 175"/>
                  <a:gd name="T35" fmla="*/ 16 h 174"/>
                  <a:gd name="T36" fmla="*/ 39 w 175"/>
                  <a:gd name="T37" fmla="*/ 14 h 174"/>
                  <a:gd name="T38" fmla="*/ 54 w 175"/>
                  <a:gd name="T39" fmla="*/ 29 h 174"/>
                  <a:gd name="T40" fmla="*/ 55 w 175"/>
                  <a:gd name="T41" fmla="*/ 3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174">
                    <a:moveTo>
                      <a:pt x="172" y="164"/>
                    </a:move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3"/>
                      <a:pt x="1" y="36"/>
                      <a:pt x="3" y="3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64" y="172"/>
                      <a:pt x="164" y="172"/>
                      <a:pt x="164" y="172"/>
                    </a:cubicBezTo>
                    <a:cubicBezTo>
                      <a:pt x="166" y="174"/>
                      <a:pt x="170" y="174"/>
                      <a:pt x="172" y="172"/>
                    </a:cubicBezTo>
                    <a:cubicBezTo>
                      <a:pt x="175" y="170"/>
                      <a:pt x="175" y="166"/>
                      <a:pt x="172" y="164"/>
                    </a:cubicBezTo>
                    <a:moveTo>
                      <a:pt x="55" y="34"/>
                    </a:moveTo>
                    <a:cubicBezTo>
                      <a:pt x="43" y="58"/>
                      <a:pt x="43" y="58"/>
                      <a:pt x="43" y="58"/>
                    </a:cubicBezTo>
                    <a:cubicBezTo>
                      <a:pt x="41" y="61"/>
                      <a:pt x="38" y="61"/>
                      <a:pt x="36" y="5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3"/>
                      <a:pt x="19" y="41"/>
                      <a:pt x="20" y="40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3"/>
                      <a:pt x="37" y="12"/>
                      <a:pt x="39" y="1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30"/>
                      <a:pt x="56" y="32"/>
                      <a:pt x="55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1244024"/>
            <a:ext cx="8652001" cy="1871629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1" y="3222444"/>
            <a:ext cx="8652001" cy="94065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06E89B-F1B0-48A4-8827-107446FBFBCE}" type="datetime3">
              <a:rPr lang="en-US" smtClean="0"/>
              <a:pPr/>
              <a:t>24 April 2024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A2B237-553D-4D16-B830-94B4CC58C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700" y="4255540"/>
            <a:ext cx="8652933" cy="690033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822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B387FAC7-4495-4B53-B895-86075CD260E1}"/>
              </a:ext>
            </a:extLst>
          </p:cNvPr>
          <p:cNvGrpSpPr/>
          <p:nvPr userDrawn="1"/>
        </p:nvGrpSpPr>
        <p:grpSpPr>
          <a:xfrm>
            <a:off x="-15583" y="848925"/>
            <a:ext cx="12238748" cy="5088665"/>
            <a:chOff x="-11688" y="592243"/>
            <a:chExt cx="9179061" cy="381649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C303820-98FC-489A-AC81-8E95961FDFED}"/>
                </a:ext>
              </a:extLst>
            </p:cNvPr>
            <p:cNvSpPr/>
            <p:nvPr/>
          </p:nvSpPr>
          <p:spPr>
            <a:xfrm>
              <a:off x="0" y="623670"/>
              <a:ext cx="9144000" cy="3677661"/>
            </a:xfrm>
            <a:prstGeom prst="rect">
              <a:avLst/>
            </a:prstGeom>
            <a:solidFill>
              <a:srgbClr val="7FCEE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39D65B5-0DDF-445A-9308-D20097A47173}"/>
                </a:ext>
              </a:extLst>
            </p:cNvPr>
            <p:cNvGrpSpPr/>
            <p:nvPr/>
          </p:nvGrpSpPr>
          <p:grpSpPr>
            <a:xfrm>
              <a:off x="-4651" y="3426626"/>
              <a:ext cx="8833686" cy="283968"/>
              <a:chOff x="-4" y="806463"/>
              <a:chExt cx="7093002" cy="283968"/>
            </a:xfrm>
          </p:grpSpPr>
          <p:sp>
            <p:nvSpPr>
              <p:cNvPr id="96" name="Rectangle: Top Corners Rounded 95">
                <a:extLst>
                  <a:ext uri="{FF2B5EF4-FFF2-40B4-BE49-F238E27FC236}">
                    <a16:creationId xmlns:a16="http://schemas.microsoft.com/office/drawing/2014/main" id="{C53C6BA5-B65E-4B36-8DA0-19D643BE7BF9}"/>
                  </a:ext>
                </a:extLst>
              </p:cNvPr>
              <p:cNvSpPr/>
              <p:nvPr/>
            </p:nvSpPr>
            <p:spPr>
              <a:xfrm rot="5400000">
                <a:off x="3327380" y="-2439425"/>
                <a:ext cx="115267" cy="67700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alpha val="3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Rectangle: Top Corners Rounded 96">
                <a:extLst>
                  <a:ext uri="{FF2B5EF4-FFF2-40B4-BE49-F238E27FC236}">
                    <a16:creationId xmlns:a16="http://schemas.microsoft.com/office/drawing/2014/main" id="{B01C1FAB-794A-40D0-9687-F12D0CFC63C1}"/>
                  </a:ext>
                </a:extLst>
              </p:cNvPr>
              <p:cNvSpPr/>
              <p:nvPr/>
            </p:nvSpPr>
            <p:spPr>
              <a:xfrm rot="5400000">
                <a:off x="3523637" y="-2478929"/>
                <a:ext cx="45719" cy="709300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2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014B773D-A2BC-4C5A-B136-805A40F1A7C3}"/>
                  </a:ext>
                </a:extLst>
              </p:cNvPr>
              <p:cNvSpPr/>
              <p:nvPr/>
            </p:nvSpPr>
            <p:spPr>
              <a:xfrm rot="5400000">
                <a:off x="3192645" y="-2386184"/>
                <a:ext cx="45719" cy="64310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38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C70583-4CFA-4154-9D98-BBBA2DF6EB90}"/>
                </a:ext>
              </a:extLst>
            </p:cNvPr>
            <p:cNvGrpSpPr/>
            <p:nvPr/>
          </p:nvGrpSpPr>
          <p:grpSpPr>
            <a:xfrm>
              <a:off x="-4" y="806463"/>
              <a:ext cx="7093002" cy="283968"/>
              <a:chOff x="-4" y="806463"/>
              <a:chExt cx="7093002" cy="283968"/>
            </a:xfrm>
          </p:grpSpPr>
          <p:sp>
            <p:nvSpPr>
              <p:cNvPr id="93" name="Rectangle: Top Corners Rounded 92">
                <a:extLst>
                  <a:ext uri="{FF2B5EF4-FFF2-40B4-BE49-F238E27FC236}">
                    <a16:creationId xmlns:a16="http://schemas.microsoft.com/office/drawing/2014/main" id="{BC131FFB-1600-4EF6-B921-4F282DC6376A}"/>
                  </a:ext>
                </a:extLst>
              </p:cNvPr>
              <p:cNvSpPr/>
              <p:nvPr/>
            </p:nvSpPr>
            <p:spPr>
              <a:xfrm rot="5400000">
                <a:off x="3327380" y="-2439425"/>
                <a:ext cx="115267" cy="67700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alpha val="3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BA1F0F77-4A89-49A2-8776-0FC94FD588A6}"/>
                  </a:ext>
                </a:extLst>
              </p:cNvPr>
              <p:cNvSpPr/>
              <p:nvPr/>
            </p:nvSpPr>
            <p:spPr>
              <a:xfrm rot="5400000">
                <a:off x="3523637" y="-2478929"/>
                <a:ext cx="45719" cy="709300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2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Rectangle: Top Corners Rounded 94">
                <a:extLst>
                  <a:ext uri="{FF2B5EF4-FFF2-40B4-BE49-F238E27FC236}">
                    <a16:creationId xmlns:a16="http://schemas.microsoft.com/office/drawing/2014/main" id="{F5AA3177-1196-49AB-AE4A-BB72D9C6C9B7}"/>
                  </a:ext>
                </a:extLst>
              </p:cNvPr>
              <p:cNvSpPr/>
              <p:nvPr/>
            </p:nvSpPr>
            <p:spPr>
              <a:xfrm rot="5400000">
                <a:off x="3192645" y="-2386184"/>
                <a:ext cx="45719" cy="64310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38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C120C7-35FF-44BC-880B-AA2A8A74B59B}"/>
                </a:ext>
              </a:extLst>
            </p:cNvPr>
            <p:cNvGrpSpPr/>
            <p:nvPr userDrawn="1"/>
          </p:nvGrpSpPr>
          <p:grpSpPr>
            <a:xfrm>
              <a:off x="-2" y="4268790"/>
              <a:ext cx="9167375" cy="47005"/>
              <a:chOff x="-2" y="4268790"/>
              <a:chExt cx="9167375" cy="47005"/>
            </a:xfrm>
          </p:grpSpPr>
          <p:sp>
            <p:nvSpPr>
              <p:cNvPr id="83" name="Rectangle: Top Corners Rounded 82">
                <a:extLst>
                  <a:ext uri="{FF2B5EF4-FFF2-40B4-BE49-F238E27FC236}">
                    <a16:creationId xmlns:a16="http://schemas.microsoft.com/office/drawing/2014/main" id="{C2D9C463-2D7B-4B73-9292-277873B0D9C7}"/>
                  </a:ext>
                </a:extLst>
              </p:cNvPr>
              <p:cNvSpPr/>
              <p:nvPr/>
            </p:nvSpPr>
            <p:spPr>
              <a:xfrm rot="16200000" flipH="1">
                <a:off x="5088095" y="258605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Rectangle: Top Corners Rounded 83">
                <a:extLst>
                  <a:ext uri="{FF2B5EF4-FFF2-40B4-BE49-F238E27FC236}">
                    <a16:creationId xmlns:a16="http://schemas.microsoft.com/office/drawing/2014/main" id="{0EE219E3-9199-4C31-A43C-3E91A3E49DA9}"/>
                  </a:ext>
                </a:extLst>
              </p:cNvPr>
              <p:cNvSpPr/>
              <p:nvPr/>
            </p:nvSpPr>
            <p:spPr>
              <a:xfrm rot="5400000">
                <a:off x="4010184" y="258604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7C581041-F834-4D85-9B28-46EBF7B51596}"/>
                  </a:ext>
                </a:extLst>
              </p:cNvPr>
              <p:cNvGrpSpPr/>
              <p:nvPr/>
            </p:nvGrpSpPr>
            <p:grpSpPr>
              <a:xfrm>
                <a:off x="8098629" y="4270072"/>
                <a:ext cx="1068744" cy="45723"/>
                <a:chOff x="8098632" y="4267655"/>
                <a:chExt cx="1197432" cy="51228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0B1A3E0-9D5A-47E2-8EFD-06972183A758}"/>
                    </a:ext>
                  </a:extLst>
                </p:cNvPr>
                <p:cNvSpPr/>
                <p:nvPr/>
              </p:nvSpPr>
              <p:spPr>
                <a:xfrm>
                  <a:off x="809863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7ECD1AD2-9EA9-457E-B675-F1EC07F3138F}"/>
                    </a:ext>
                  </a:extLst>
                </p:cNvPr>
                <p:cNvSpPr/>
                <p:nvPr/>
              </p:nvSpPr>
              <p:spPr>
                <a:xfrm>
                  <a:off x="8183563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8734299-9D49-49E9-B326-D9137D909143}"/>
                    </a:ext>
                  </a:extLst>
                </p:cNvPr>
                <p:cNvSpPr/>
                <p:nvPr/>
              </p:nvSpPr>
              <p:spPr>
                <a:xfrm>
                  <a:off x="828300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7C6B17E-82EB-4222-BD61-78B9587A5811}"/>
                    </a:ext>
                  </a:extLst>
                </p:cNvPr>
                <p:cNvSpPr/>
                <p:nvPr/>
              </p:nvSpPr>
              <p:spPr>
                <a:xfrm>
                  <a:off x="8467725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4AC5795-F784-4E70-8C58-8DE355C80D03}"/>
                    </a:ext>
                  </a:extLst>
                </p:cNvPr>
                <p:cNvSpPr/>
                <p:nvPr/>
              </p:nvSpPr>
              <p:spPr>
                <a:xfrm>
                  <a:off x="8649008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48E3C2B3-EFB9-4662-A180-C3A571D87800}"/>
                    </a:ext>
                  </a:extLst>
                </p:cNvPr>
                <p:cNvSpPr/>
                <p:nvPr/>
              </p:nvSpPr>
              <p:spPr>
                <a:xfrm>
                  <a:off x="8947150" y="4267655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79F4F850-3391-4241-BE86-4D33EE9457FF}"/>
                    </a:ext>
                  </a:extLst>
                </p:cNvPr>
                <p:cNvSpPr/>
                <p:nvPr/>
              </p:nvSpPr>
              <p:spPr>
                <a:xfrm>
                  <a:off x="9243676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EE94720-0AF1-4357-B8D5-23C20202DC95}"/>
                </a:ext>
              </a:extLst>
            </p:cNvPr>
            <p:cNvSpPr/>
            <p:nvPr userDrawn="1"/>
          </p:nvSpPr>
          <p:spPr>
            <a:xfrm>
              <a:off x="7728746" y="837813"/>
              <a:ext cx="1162393" cy="1065190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CA44E7B-692C-40F6-8B4C-B5CB1803D2CE}"/>
                </a:ext>
              </a:extLst>
            </p:cNvPr>
            <p:cNvSpPr/>
            <p:nvPr userDrawn="1"/>
          </p:nvSpPr>
          <p:spPr>
            <a:xfrm>
              <a:off x="7548886" y="1653708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1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01C85DF-517D-4818-B624-F039DCF32CB9}"/>
                </a:ext>
              </a:extLst>
            </p:cNvPr>
            <p:cNvSpPr/>
            <p:nvPr userDrawn="1"/>
          </p:nvSpPr>
          <p:spPr>
            <a:xfrm>
              <a:off x="317089" y="3917301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079FB0F-2E61-4781-97A8-D41A27D2D8F7}"/>
                </a:ext>
              </a:extLst>
            </p:cNvPr>
            <p:cNvGrpSpPr/>
            <p:nvPr userDrawn="1"/>
          </p:nvGrpSpPr>
          <p:grpSpPr>
            <a:xfrm>
              <a:off x="565829" y="712444"/>
              <a:ext cx="6973489" cy="2067177"/>
              <a:chOff x="-6255456" y="862020"/>
              <a:chExt cx="6973489" cy="2067177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6C078611-63CB-491B-B8AA-0B8BA5CA889F}"/>
                  </a:ext>
                </a:extLst>
              </p:cNvPr>
              <p:cNvSpPr/>
              <p:nvPr userDrawn="1"/>
            </p:nvSpPr>
            <p:spPr>
              <a:xfrm>
                <a:off x="361298" y="2720664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4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58BFC2A8-6A29-4478-A218-7FA2B681E39E}"/>
                  </a:ext>
                </a:extLst>
              </p:cNvPr>
              <p:cNvSpPr/>
              <p:nvPr userDrawn="1"/>
            </p:nvSpPr>
            <p:spPr>
              <a:xfrm>
                <a:off x="490471" y="2589978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2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8AF6E614-E243-47E3-BE86-AF3ECE579FD7}"/>
                  </a:ext>
                </a:extLst>
              </p:cNvPr>
              <p:cNvSpPr/>
              <p:nvPr userDrawn="1"/>
            </p:nvSpPr>
            <p:spPr>
              <a:xfrm>
                <a:off x="-6255456" y="862020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2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06BEF2CB-CA82-4E7C-BAF6-3E314BA5ED20}"/>
                </a:ext>
              </a:extLst>
            </p:cNvPr>
            <p:cNvSpPr/>
            <p:nvPr userDrawn="1"/>
          </p:nvSpPr>
          <p:spPr>
            <a:xfrm>
              <a:off x="4044730" y="1194647"/>
              <a:ext cx="138367" cy="135616"/>
            </a:xfrm>
            <a:prstGeom prst="roundRect">
              <a:avLst>
                <a:gd name="adj" fmla="val 24179"/>
              </a:avLst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0C83B8EC-009F-4B4A-90A7-B92D80A505BE}"/>
                </a:ext>
              </a:extLst>
            </p:cNvPr>
            <p:cNvSpPr/>
            <p:nvPr userDrawn="1"/>
          </p:nvSpPr>
          <p:spPr>
            <a:xfrm>
              <a:off x="7897238" y="3106680"/>
              <a:ext cx="138367" cy="126797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2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04A7036-5B44-42B7-966C-B0FF1CF7BDFA}"/>
                </a:ext>
              </a:extLst>
            </p:cNvPr>
            <p:cNvGrpSpPr/>
            <p:nvPr userDrawn="1"/>
          </p:nvGrpSpPr>
          <p:grpSpPr>
            <a:xfrm flipH="1">
              <a:off x="-11688" y="592243"/>
              <a:ext cx="9167375" cy="47005"/>
              <a:chOff x="-2" y="4268790"/>
              <a:chExt cx="9167375" cy="47005"/>
            </a:xfrm>
          </p:grpSpPr>
          <p:sp>
            <p:nvSpPr>
              <p:cNvPr id="70" name="Rectangle: Top Corners Rounded 69">
                <a:extLst>
                  <a:ext uri="{FF2B5EF4-FFF2-40B4-BE49-F238E27FC236}">
                    <a16:creationId xmlns:a16="http://schemas.microsoft.com/office/drawing/2014/main" id="{BE893962-00AD-4326-B5D9-6102F6B30598}"/>
                  </a:ext>
                </a:extLst>
              </p:cNvPr>
              <p:cNvSpPr/>
              <p:nvPr/>
            </p:nvSpPr>
            <p:spPr>
              <a:xfrm rot="16200000" flipH="1">
                <a:off x="5088095" y="258605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Rectangle: Top Corners Rounded 70">
                <a:extLst>
                  <a:ext uri="{FF2B5EF4-FFF2-40B4-BE49-F238E27FC236}">
                    <a16:creationId xmlns:a16="http://schemas.microsoft.com/office/drawing/2014/main" id="{AFB8A1B6-0F78-4738-BC4F-1B7488ED4088}"/>
                  </a:ext>
                </a:extLst>
              </p:cNvPr>
              <p:cNvSpPr/>
              <p:nvPr/>
            </p:nvSpPr>
            <p:spPr>
              <a:xfrm rot="5400000">
                <a:off x="4010184" y="258604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66815D7-D9A8-4BE3-A498-2D774EC5E2BA}"/>
                  </a:ext>
                </a:extLst>
              </p:cNvPr>
              <p:cNvGrpSpPr/>
              <p:nvPr/>
            </p:nvGrpSpPr>
            <p:grpSpPr>
              <a:xfrm>
                <a:off x="8098629" y="4270072"/>
                <a:ext cx="1068744" cy="45723"/>
                <a:chOff x="8098632" y="4267655"/>
                <a:chExt cx="1197432" cy="51228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13EC61EA-18EA-4B81-B8F0-E7368A056B13}"/>
                    </a:ext>
                  </a:extLst>
                </p:cNvPr>
                <p:cNvSpPr/>
                <p:nvPr/>
              </p:nvSpPr>
              <p:spPr>
                <a:xfrm>
                  <a:off x="809863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1B24DD3-B389-4208-91EC-3A3814BAFFCB}"/>
                    </a:ext>
                  </a:extLst>
                </p:cNvPr>
                <p:cNvSpPr/>
                <p:nvPr/>
              </p:nvSpPr>
              <p:spPr>
                <a:xfrm>
                  <a:off x="8183563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B7B1FFDC-F643-40BE-8468-9725F8D6C771}"/>
                    </a:ext>
                  </a:extLst>
                </p:cNvPr>
                <p:cNvSpPr/>
                <p:nvPr/>
              </p:nvSpPr>
              <p:spPr>
                <a:xfrm>
                  <a:off x="828300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E5EE4C3A-3FD5-4DE1-AA88-44C4A85014D2}"/>
                    </a:ext>
                  </a:extLst>
                </p:cNvPr>
                <p:cNvSpPr/>
                <p:nvPr/>
              </p:nvSpPr>
              <p:spPr>
                <a:xfrm>
                  <a:off x="8467725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1562EEE-F250-481F-A686-BB8D3F291D2A}"/>
                    </a:ext>
                  </a:extLst>
                </p:cNvPr>
                <p:cNvSpPr/>
                <p:nvPr/>
              </p:nvSpPr>
              <p:spPr>
                <a:xfrm>
                  <a:off x="8649008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DAF47BC-F8FC-48FF-8F8C-5056D93BEC83}"/>
                    </a:ext>
                  </a:extLst>
                </p:cNvPr>
                <p:cNvSpPr/>
                <p:nvPr/>
              </p:nvSpPr>
              <p:spPr>
                <a:xfrm>
                  <a:off x="8947150" y="4267655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63A5196B-659A-449B-82EA-3296DED56E5D}"/>
                    </a:ext>
                  </a:extLst>
                </p:cNvPr>
                <p:cNvSpPr/>
                <p:nvPr/>
              </p:nvSpPr>
              <p:spPr>
                <a:xfrm>
                  <a:off x="9243676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ectangle: Top Corners Rounded 67">
              <a:extLst>
                <a:ext uri="{FF2B5EF4-FFF2-40B4-BE49-F238E27FC236}">
                  <a16:creationId xmlns:a16="http://schemas.microsoft.com/office/drawing/2014/main" id="{76A52E9F-5B7B-41FC-B16A-57E2C4BF4115}"/>
                </a:ext>
              </a:extLst>
            </p:cNvPr>
            <p:cNvSpPr/>
            <p:nvPr userDrawn="1"/>
          </p:nvSpPr>
          <p:spPr>
            <a:xfrm rot="5400000">
              <a:off x="2640683" y="-1083883"/>
              <a:ext cx="1484008" cy="6774682"/>
            </a:xfrm>
            <a:prstGeom prst="round2SameRect">
              <a:avLst>
                <a:gd name="adj1" fmla="val 10249"/>
                <a:gd name="adj2" fmla="val 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D1F6480-9AA2-481F-BF5E-E537B795E7BF}"/>
                </a:ext>
              </a:extLst>
            </p:cNvPr>
            <p:cNvSpPr/>
            <p:nvPr userDrawn="1"/>
          </p:nvSpPr>
          <p:spPr>
            <a:xfrm>
              <a:off x="6162867" y="3565751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2" y="2123633"/>
            <a:ext cx="8284205" cy="1337767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2" y="3568191"/>
            <a:ext cx="8284205" cy="661856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/>
          <a:p>
            <a:fld id="{3406E89B-F1B0-48A4-8827-107446FBFBCE}" type="datetime3">
              <a:rPr lang="en-US" smtClean="0"/>
              <a:t>24 April 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949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7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BFF97BE-94AD-42AA-A3DB-5B131AB35A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6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A1E9AD3-ADA1-4763-9893-4057C2CF9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0355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place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0356" y="56448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3F25DEB1-9082-41D4-925C-113F57199754}" type="datetime3">
              <a:rPr lang="en-US" smtClean="0"/>
              <a:t>24 April 2024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here and insert picture via Templafy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619EDAC-4320-41F5-B9CB-6CF8C3F2C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25912" y="5900401"/>
            <a:ext cx="1919288" cy="3083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6EC1ABD1-7336-4768-9B10-EE224AA91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700a8faa-b58a-4b99-819f-a7f3960b569f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8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5F5319-D51F-4DBA-A0E1-97AB58098185}" type="datetime3">
              <a:rPr lang="en-US" smtClean="0"/>
              <a:t>24 April 2024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2F927-C35A-415E-909F-7517AD1B0FFA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351">
              <a:latin typeface="Apis For Office" panose="020B0504010101010104" pitchFamily="34" charset="0"/>
            </a:endParaRPr>
          </a:p>
        </p:txBody>
      </p:sp>
      <p:sp>
        <p:nvSpPr>
          <p:cNvPr id="6" name="Tagline" descr="{&quot;templafy&quot;:{&quot;id&quot;:&quot;8b7bd7f1-2abb-4aba-8fa3-6bed6534d10c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56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CA27F7B4-F98D-4CAF-BB7C-3984BBCDBD89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456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01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871100-7668-411B-B68C-7B09658A607B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2DB6-37C7-4655-8383-4D4C615303B7}"/>
              </a:ext>
            </a:extLst>
          </p:cNvPr>
          <p:cNvSpPr txBox="1"/>
          <p:nvPr userDrawn="1"/>
        </p:nvSpPr>
        <p:spPr>
          <a:xfrm>
            <a:off x="7381875" y="2819982"/>
            <a:ext cx="416212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>
                <a:solidFill>
                  <a:schemeClr val="bg1"/>
                </a:solidFill>
                <a:latin typeface="Apis For Office" panose="020B0504010101010104" pitchFamily="34" charset="0"/>
              </a:rPr>
              <a:t>Agenda</a:t>
            </a:r>
          </a:p>
        </p:txBody>
      </p:sp>
      <p:sp>
        <p:nvSpPr>
          <p:cNvPr id="5" name="Tagline" descr="{&quot;templafy&quot;:{&quot;id&quot;:&quot;a6a0294e-5049-4413-9e6f-1ecdf818f736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01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B545-D447-4D2B-8720-76E9A0ED3117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7252474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9756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B545-D447-4D2B-8720-76E9A0ED3117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FA96055-F41A-411B-AC3E-55CE92C9BB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1630133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36584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E89B-F1B0-48A4-8827-107446FBFBCE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3621780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24 April 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2686505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21A7-F4E2-460A-A8FB-942CCEE5185E}" type="datetime3">
              <a:rPr lang="en-US" smtClean="0"/>
              <a:t>24 April 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406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5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7EE2340-579E-4220-A93B-3AFD39A8D022}" type="datetime3">
              <a:rPr lang="en-US" smtClean="0"/>
              <a:t>24 April 2024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210995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C46D-D10D-4B61-A892-8C0001048907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6001" y="324000"/>
            <a:ext cx="6732001" cy="6210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picture text</a:t>
            </a:r>
          </a:p>
        </p:txBody>
      </p:sp>
      <p:sp>
        <p:nvSpPr>
          <p:cNvPr id="4" name="Tagline" descr="{&quot;templafy&quot;:{&quot;id&quot;:&quot;173913be-1100-48d2-aff0-9c93648545a2&quot;}}" title="Form.PLogoChoice.PLogoInsertion">
            <a:extLst>
              <a:ext uri="{FF2B5EF4-FFF2-40B4-BE49-F238E27FC236}">
                <a16:creationId xmlns:a16="http://schemas.microsoft.com/office/drawing/2014/main" id="{AD76CD6D-257F-451B-A84B-5F86799B060C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20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buNone/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buNone/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5D2-4706-45DF-B68A-6AB31D8D1B2D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6939805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5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2468-20E3-462E-9717-778AD7EDB57C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5568519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324001" y="3429000"/>
            <a:ext cx="11544001" cy="3105000"/>
          </a:xfrm>
          <a:prstGeom prst="rect">
            <a:avLst/>
          </a:prstGeom>
          <a:solidFill>
            <a:srgbClr val="FC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1" y="648000"/>
            <a:ext cx="8652001" cy="3105000"/>
          </a:xfrm>
        </p:spPr>
        <p:txBody>
          <a:bodyPr anchor="b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5999" y="4077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5E1B88D-BEB4-49A3-83C3-C98DF1AC33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4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886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52CB-4586-4ED8-8DDC-9B3317D94291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454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2892002" y="324000"/>
            <a:ext cx="8975999" cy="6210000"/>
          </a:xfrm>
          <a:prstGeom prst="rect">
            <a:avLst/>
          </a:prstGeom>
          <a:solidFill>
            <a:srgbClr val="D4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4164000" cy="5562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D3A1-1237-4E3F-81F8-A718F0128939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C364-33E1-4E5D-B7FA-E4D38492129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648000"/>
            <a:ext cx="4164001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270947-5EF6-40DC-A2E5-BBCD8A56EE7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3377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5136001" y="324000"/>
            <a:ext cx="6732001" cy="6210000"/>
          </a:xfrm>
          <a:prstGeom prst="rect">
            <a:avLst/>
          </a:prstGeom>
          <a:solidFill>
            <a:srgbClr val="D8E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6408000" cy="2133000"/>
          </a:xfrm>
        </p:spPr>
        <p:txBody>
          <a:bodyPr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0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F3AB-868B-4293-B3DE-7B045891B11B}" type="datetime3">
              <a:rPr lang="en-US" smtClean="0"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73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err="1">
              <a:solidFill>
                <a:schemeClr val="tx1"/>
              </a:solidFill>
              <a:latin typeface="Apis For Office" panose="020B0504010101010104" pitchFamily="34" charset="0"/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4" y="656825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If you see any </a:t>
            </a:r>
            <a:r>
              <a:rPr lang="en-GB" sz="4400" b="1" i="1" noProof="0">
                <a:solidFill>
                  <a:schemeClr val="bg1"/>
                </a:solidFill>
                <a:latin typeface="Apis For Office" panose="020B0504010101010104" pitchFamily="34" charset="0"/>
              </a:rPr>
              <a:t>layouts after this </a:t>
            </a:r>
            <a:r>
              <a:rPr lang="en-GB" sz="4400" b="0" i="0" noProof="0">
                <a:solidFill>
                  <a:schemeClr val="bg1"/>
                </a:solidFill>
                <a:latin typeface="Apis For Office" panose="020B0504010101010104" pitchFamily="34" charset="0"/>
              </a:rPr>
              <a:t>one</a:t>
            </a:r>
            <a:r>
              <a:rPr lang="en-GB" sz="4400" b="1" i="1" noProof="0">
                <a:solidFill>
                  <a:schemeClr val="bg1"/>
                </a:solidFill>
                <a:latin typeface="Apis For Office" panose="020B0504010101010104" pitchFamily="34" charset="0"/>
              </a:rPr>
              <a:t>,</a:t>
            </a:r>
            <a:br>
              <a:rPr lang="en-GB" sz="4400" b="0" i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r>
              <a:rPr lang="en-GB" sz="44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do not use them. These layouts </a:t>
            </a:r>
            <a:r>
              <a:rPr lang="en-GB" sz="4400" b="1" i="1" u="none" noProof="0">
                <a:solidFill>
                  <a:schemeClr val="bg1"/>
                </a:solidFill>
                <a:latin typeface="Apis For Office" panose="020B0504010101010104" pitchFamily="34" charset="0"/>
              </a:rPr>
              <a:t>are not </a:t>
            </a:r>
            <a:r>
              <a:rPr lang="en-GB" sz="44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part of our corporate template.</a:t>
            </a:r>
            <a:br>
              <a:rPr lang="en-GB" sz="2800" b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br>
              <a:rPr lang="en-GB" sz="2800" b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endParaRPr lang="en-GB" sz="2800" b="0" noProof="0">
              <a:solidFill>
                <a:schemeClr val="bg1"/>
              </a:solidFill>
              <a:latin typeface="Apis For Office" panose="020B05040101010101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5" y="3325227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  <a:latin typeface="Apis For Office" panose="020B05040101010101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  <a:latin typeface="Apis For Office" panose="020B05040101010101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5"/>
            <a:ext cx="101523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>
                <a:solidFill>
                  <a:schemeClr val="bg1"/>
                </a:solidFill>
                <a:latin typeface="Apis For Office" panose="020B0504010101010104" pitchFamily="34" charset="0"/>
              </a:rPr>
              <a:t>Do not use </a:t>
            </a:r>
            <a:endParaRPr lang="en-GB" sz="2400" b="1" i="1">
              <a:latin typeface="Apis For Office" panose="020B0504010101010104" pitchFamily="34" charset="0"/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5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  <a:latin typeface="Apis For Office" panose="020B0504010101010104" pitchFamily="34" charset="0"/>
              </a:rPr>
              <a:t>Also notice: Layouts after this might contain potential confidential information.</a:t>
            </a:r>
            <a:br>
              <a:rPr lang="en-GB" sz="1800" b="0" noProof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endParaRPr lang="en-GB" sz="1800" b="0" noProof="0">
              <a:solidFill>
                <a:schemeClr val="bg1"/>
              </a:solidFill>
              <a:latin typeface="Apis For Office" panose="020B0504010101010104" pitchFamily="34" charset="0"/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9F65B27A-09D4-4045-A1E1-7A255ABBF5A9}" type="datetime3">
              <a:rPr lang="en-US" smtClean="0"/>
              <a:t>24 April 2024</a:t>
            </a:fld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335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041C0BA-34B2-4E53-98B1-5DF02B255F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24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8329054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1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4488165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3356" y="6019899"/>
            <a:ext cx="11346267" cy="582431"/>
          </a:xfrm>
        </p:spPr>
        <p:txBody>
          <a:bodyPr anchor="b">
            <a:noAutofit/>
          </a:bodyPr>
          <a:lstStyle>
            <a:lvl1pPr marL="0" indent="0">
              <a:buNone/>
              <a:defRPr sz="1067">
                <a:solidFill>
                  <a:srgbClr val="AEA79F"/>
                </a:solidFill>
              </a:defRPr>
            </a:lvl1pPr>
            <a:lvl2pPr>
              <a:defRPr sz="1067">
                <a:solidFill>
                  <a:srgbClr val="82786F"/>
                </a:solidFill>
              </a:defRPr>
            </a:lvl2pPr>
            <a:lvl3pPr>
              <a:defRPr sz="1067">
                <a:solidFill>
                  <a:srgbClr val="82786F"/>
                </a:solidFill>
              </a:defRPr>
            </a:lvl3pPr>
            <a:lvl4pPr>
              <a:defRPr sz="1067">
                <a:solidFill>
                  <a:srgbClr val="82786F"/>
                </a:solidFill>
              </a:defRPr>
            </a:lvl4pPr>
            <a:lvl5pP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/>
              <a:t>Reference</a:t>
            </a:r>
          </a:p>
        </p:txBody>
      </p:sp>
      <p:pic>
        <p:nvPicPr>
          <p:cNvPr id="337" name="Picture 336">
            <a:extLst>
              <a:ext uri="{FF2B5EF4-FFF2-40B4-BE49-F238E27FC236}">
                <a16:creationId xmlns:a16="http://schemas.microsoft.com/office/drawing/2014/main" id="{511C5657-CE8B-4E35-A4DF-CC134804A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09487"/>
            <a:ext cx="12192001" cy="48654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1E3701-DED0-4985-AB18-8992814566DA}"/>
              </a:ext>
            </a:extLst>
          </p:cNvPr>
          <p:cNvGrpSpPr/>
          <p:nvPr userDrawn="1"/>
        </p:nvGrpSpPr>
        <p:grpSpPr>
          <a:xfrm>
            <a:off x="10645304" y="5581707"/>
            <a:ext cx="1279789" cy="929189"/>
            <a:chOff x="7983978" y="4186280"/>
            <a:chExt cx="959842" cy="696892"/>
          </a:xfrm>
        </p:grpSpPr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9B218A25-6A87-47B7-A079-F869E70337C2}"/>
                </a:ext>
              </a:extLst>
            </p:cNvPr>
            <p:cNvGrpSpPr/>
            <p:nvPr userDrawn="1"/>
          </p:nvGrpSpPr>
          <p:grpSpPr>
            <a:xfrm rot="21057248">
              <a:off x="7983978" y="4186280"/>
              <a:ext cx="598849" cy="338677"/>
              <a:chOff x="3925596" y="3102305"/>
              <a:chExt cx="1061639" cy="600407"/>
            </a:xfrm>
          </p:grpSpPr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1870F5C4-739E-4C9C-AF68-1728FF7D45A9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BDD48BE0-C559-4C2F-A393-F30E7618598A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77216F4F-7C6B-4E67-9D75-DEC8765060E2}"/>
                </a:ext>
              </a:extLst>
            </p:cNvPr>
            <p:cNvGrpSpPr/>
            <p:nvPr userDrawn="1"/>
          </p:nvGrpSpPr>
          <p:grpSpPr>
            <a:xfrm rot="2701796">
              <a:off x="8534965" y="4410195"/>
              <a:ext cx="522316" cy="295394"/>
              <a:chOff x="3925596" y="3102305"/>
              <a:chExt cx="1061639" cy="600407"/>
            </a:xfrm>
          </p:grpSpPr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DA607A84-025E-4337-8CA5-96DB72F9BFCE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rgbClr val="007C92"/>
              </a:solidFill>
              <a:ln w="28575">
                <a:solidFill>
                  <a:srgbClr val="00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6176D660-C691-4E15-AC04-E9757CD47781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090122C7-1C2C-457B-A890-1F1F601C0AD4}"/>
                </a:ext>
              </a:extLst>
            </p:cNvPr>
            <p:cNvGrpSpPr/>
            <p:nvPr userDrawn="1"/>
          </p:nvGrpSpPr>
          <p:grpSpPr>
            <a:xfrm rot="18904393">
              <a:off x="8249788" y="4675033"/>
              <a:ext cx="368031" cy="208139"/>
              <a:chOff x="3925596" y="3102305"/>
              <a:chExt cx="1061639" cy="600407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3D3CFEB-360E-456A-9FE5-A156E0698BBD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rgbClr val="72B5CC"/>
              </a:solidFill>
              <a:ln w="28575">
                <a:solidFill>
                  <a:srgbClr val="72B5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DA4C7121-1C62-4C33-A0A5-D474FA4B59A2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72B5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181B69-CB8D-4DAD-AF6F-80BA5A3B7901}"/>
              </a:ext>
            </a:extLst>
          </p:cNvPr>
          <p:cNvSpPr txBox="1"/>
          <p:nvPr userDrawn="1"/>
        </p:nvSpPr>
        <p:spPr>
          <a:xfrm>
            <a:off x="745066" y="4110204"/>
            <a:ext cx="10701869" cy="16559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5333" b="1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E41ED8-2D13-4B3E-B415-71ADF40E0573}"/>
              </a:ext>
            </a:extLst>
          </p:cNvPr>
          <p:cNvSpPr/>
          <p:nvPr userDrawn="1"/>
        </p:nvSpPr>
        <p:spPr>
          <a:xfrm>
            <a:off x="0" y="0"/>
            <a:ext cx="12192000" cy="38100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10000"/>
                </a:schemeClr>
              </a:gs>
              <a:gs pos="59000">
                <a:schemeClr val="bg1">
                  <a:alpha val="50000"/>
                </a:schemeClr>
              </a:gs>
              <a:gs pos="91000">
                <a:schemeClr val="bg1">
                  <a:alpha val="8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B8311-43F9-419F-9FE3-E1D7801A1F9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5066" y="1392472"/>
            <a:ext cx="10701869" cy="1937489"/>
          </a:xfrm>
        </p:spPr>
        <p:txBody>
          <a:bodyPr tIns="57575" anchor="b"/>
          <a:lstStyle>
            <a:lvl1pPr algn="l">
              <a:lnSpc>
                <a:spcPct val="90000"/>
              </a:lnSpc>
              <a:defRPr sz="6400" spc="-2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AB618-3B81-4D6E-BF4D-FF98D6A8875F}"/>
              </a:ext>
            </a:extLst>
          </p:cNvPr>
          <p:cNvCxnSpPr>
            <a:cxnSpLocks/>
          </p:cNvCxnSpPr>
          <p:nvPr userDrawn="1"/>
        </p:nvCxnSpPr>
        <p:spPr>
          <a:xfrm>
            <a:off x="-1" y="3471727"/>
            <a:ext cx="11579423" cy="0"/>
          </a:xfrm>
          <a:prstGeom prst="line">
            <a:avLst/>
          </a:prstGeom>
          <a:ln w="381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AAB4F1E0-69A7-42D9-9BF6-5E933A26C55F}"/>
              </a:ext>
            </a:extLst>
          </p:cNvPr>
          <p:cNvCxnSpPr>
            <a:cxnSpLocks/>
          </p:cNvCxnSpPr>
          <p:nvPr userDrawn="1"/>
        </p:nvCxnSpPr>
        <p:spPr>
          <a:xfrm>
            <a:off x="-2" y="3566244"/>
            <a:ext cx="11737019" cy="0"/>
          </a:xfrm>
          <a:prstGeom prst="line">
            <a:avLst/>
          </a:prstGeom>
          <a:ln w="38100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36DBC1E5-8E02-4635-BBB6-C0E75048B10B}"/>
              </a:ext>
            </a:extLst>
          </p:cNvPr>
          <p:cNvCxnSpPr>
            <a:cxnSpLocks/>
          </p:cNvCxnSpPr>
          <p:nvPr userDrawn="1"/>
        </p:nvCxnSpPr>
        <p:spPr>
          <a:xfrm>
            <a:off x="-1" y="3660761"/>
            <a:ext cx="11894615" cy="0"/>
          </a:xfrm>
          <a:prstGeom prst="line">
            <a:avLst/>
          </a:prstGeom>
          <a:ln w="381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1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1.xml"/><Relationship Id="rId117" Type="http://schemas.openxmlformats.org/officeDocument/2006/relationships/tags" Target="../tags/tag82.xml"/><Relationship Id="rId21" Type="http://schemas.openxmlformats.org/officeDocument/2006/relationships/slideLayout" Target="../slideLayouts/slideLayout96.xml"/><Relationship Id="rId42" Type="http://schemas.openxmlformats.org/officeDocument/2006/relationships/tags" Target="../tags/tag7.xml"/><Relationship Id="rId47" Type="http://schemas.openxmlformats.org/officeDocument/2006/relationships/tags" Target="../tags/tag12.xml"/><Relationship Id="rId63" Type="http://schemas.openxmlformats.org/officeDocument/2006/relationships/tags" Target="../tags/tag28.xml"/><Relationship Id="rId68" Type="http://schemas.openxmlformats.org/officeDocument/2006/relationships/tags" Target="../tags/tag33.xml"/><Relationship Id="rId84" Type="http://schemas.openxmlformats.org/officeDocument/2006/relationships/tags" Target="../tags/tag49.xml"/><Relationship Id="rId89" Type="http://schemas.openxmlformats.org/officeDocument/2006/relationships/tags" Target="../tags/tag54.xml"/><Relationship Id="rId112" Type="http://schemas.openxmlformats.org/officeDocument/2006/relationships/tags" Target="../tags/tag77.xml"/><Relationship Id="rId16" Type="http://schemas.openxmlformats.org/officeDocument/2006/relationships/slideLayout" Target="../slideLayouts/slideLayout91.xml"/><Relationship Id="rId107" Type="http://schemas.openxmlformats.org/officeDocument/2006/relationships/tags" Target="../tags/tag72.xml"/><Relationship Id="rId11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107.xml"/><Relationship Id="rId37" Type="http://schemas.openxmlformats.org/officeDocument/2006/relationships/tags" Target="../tags/tag2.xml"/><Relationship Id="rId53" Type="http://schemas.openxmlformats.org/officeDocument/2006/relationships/tags" Target="../tags/tag18.xml"/><Relationship Id="rId58" Type="http://schemas.openxmlformats.org/officeDocument/2006/relationships/tags" Target="../tags/tag23.xml"/><Relationship Id="rId74" Type="http://schemas.openxmlformats.org/officeDocument/2006/relationships/tags" Target="../tags/tag39.xml"/><Relationship Id="rId79" Type="http://schemas.openxmlformats.org/officeDocument/2006/relationships/tags" Target="../tags/tag44.xml"/><Relationship Id="rId102" Type="http://schemas.openxmlformats.org/officeDocument/2006/relationships/tags" Target="../tags/tag67.xml"/><Relationship Id="rId123" Type="http://schemas.openxmlformats.org/officeDocument/2006/relationships/tags" Target="../tags/tag88.xml"/><Relationship Id="rId5" Type="http://schemas.openxmlformats.org/officeDocument/2006/relationships/slideLayout" Target="../slideLayouts/slideLayout80.xml"/><Relationship Id="rId90" Type="http://schemas.openxmlformats.org/officeDocument/2006/relationships/tags" Target="../tags/tag55.xml"/><Relationship Id="rId95" Type="http://schemas.openxmlformats.org/officeDocument/2006/relationships/tags" Target="../tags/tag60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43" Type="http://schemas.openxmlformats.org/officeDocument/2006/relationships/tags" Target="../tags/tag8.xml"/><Relationship Id="rId48" Type="http://schemas.openxmlformats.org/officeDocument/2006/relationships/tags" Target="../tags/tag13.xml"/><Relationship Id="rId64" Type="http://schemas.openxmlformats.org/officeDocument/2006/relationships/tags" Target="../tags/tag29.xml"/><Relationship Id="rId69" Type="http://schemas.openxmlformats.org/officeDocument/2006/relationships/tags" Target="../tags/tag34.xml"/><Relationship Id="rId113" Type="http://schemas.openxmlformats.org/officeDocument/2006/relationships/tags" Target="../tags/tag78.xml"/><Relationship Id="rId118" Type="http://schemas.openxmlformats.org/officeDocument/2006/relationships/tags" Target="../tags/tag83.xml"/><Relationship Id="rId80" Type="http://schemas.openxmlformats.org/officeDocument/2006/relationships/tags" Target="../tags/tag45.xml"/><Relationship Id="rId85" Type="http://schemas.openxmlformats.org/officeDocument/2006/relationships/tags" Target="../tags/tag50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8.xml"/><Relationship Id="rId38" Type="http://schemas.openxmlformats.org/officeDocument/2006/relationships/tags" Target="../tags/tag3.xml"/><Relationship Id="rId59" Type="http://schemas.openxmlformats.org/officeDocument/2006/relationships/tags" Target="../tags/tag24.xml"/><Relationship Id="rId103" Type="http://schemas.openxmlformats.org/officeDocument/2006/relationships/tags" Target="../tags/tag68.xml"/><Relationship Id="rId108" Type="http://schemas.openxmlformats.org/officeDocument/2006/relationships/tags" Target="../tags/tag73.xml"/><Relationship Id="rId54" Type="http://schemas.openxmlformats.org/officeDocument/2006/relationships/tags" Target="../tags/tag19.xml"/><Relationship Id="rId70" Type="http://schemas.openxmlformats.org/officeDocument/2006/relationships/tags" Target="../tags/tag35.xml"/><Relationship Id="rId75" Type="http://schemas.openxmlformats.org/officeDocument/2006/relationships/tags" Target="../tags/tag40.xml"/><Relationship Id="rId91" Type="http://schemas.openxmlformats.org/officeDocument/2006/relationships/tags" Target="../tags/tag56.xml"/><Relationship Id="rId96" Type="http://schemas.openxmlformats.org/officeDocument/2006/relationships/tags" Target="../tags/tag6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49" Type="http://schemas.openxmlformats.org/officeDocument/2006/relationships/tags" Target="../tags/tag14.xml"/><Relationship Id="rId114" Type="http://schemas.openxmlformats.org/officeDocument/2006/relationships/tags" Target="../tags/tag79.xml"/><Relationship Id="rId119" Type="http://schemas.openxmlformats.org/officeDocument/2006/relationships/tags" Target="../tags/tag84.xml"/><Relationship Id="rId44" Type="http://schemas.openxmlformats.org/officeDocument/2006/relationships/tags" Target="../tags/tag9.xml"/><Relationship Id="rId60" Type="http://schemas.openxmlformats.org/officeDocument/2006/relationships/tags" Target="../tags/tag25.xml"/><Relationship Id="rId65" Type="http://schemas.openxmlformats.org/officeDocument/2006/relationships/tags" Target="../tags/tag30.xml"/><Relationship Id="rId81" Type="http://schemas.openxmlformats.org/officeDocument/2006/relationships/tags" Target="../tags/tag46.xml"/><Relationship Id="rId86" Type="http://schemas.openxmlformats.org/officeDocument/2006/relationships/tags" Target="../tags/tag51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9" Type="http://schemas.openxmlformats.org/officeDocument/2006/relationships/tags" Target="../tags/tag4.xml"/><Relationship Id="rId109" Type="http://schemas.openxmlformats.org/officeDocument/2006/relationships/tags" Target="../tags/tag74.xml"/><Relationship Id="rId34" Type="http://schemas.openxmlformats.org/officeDocument/2006/relationships/slideLayout" Target="../slideLayouts/slideLayout109.xml"/><Relationship Id="rId50" Type="http://schemas.openxmlformats.org/officeDocument/2006/relationships/tags" Target="../tags/tag15.xml"/><Relationship Id="rId55" Type="http://schemas.openxmlformats.org/officeDocument/2006/relationships/tags" Target="../tags/tag20.xml"/><Relationship Id="rId76" Type="http://schemas.openxmlformats.org/officeDocument/2006/relationships/tags" Target="../tags/tag41.xml"/><Relationship Id="rId97" Type="http://schemas.openxmlformats.org/officeDocument/2006/relationships/tags" Target="../tags/tag62.xml"/><Relationship Id="rId104" Type="http://schemas.openxmlformats.org/officeDocument/2006/relationships/tags" Target="../tags/tag69.xml"/><Relationship Id="rId120" Type="http://schemas.openxmlformats.org/officeDocument/2006/relationships/tags" Target="../tags/tag85.xml"/><Relationship Id="rId7" Type="http://schemas.openxmlformats.org/officeDocument/2006/relationships/slideLayout" Target="../slideLayouts/slideLayout82.xml"/><Relationship Id="rId71" Type="http://schemas.openxmlformats.org/officeDocument/2006/relationships/tags" Target="../tags/tag36.xml"/><Relationship Id="rId92" Type="http://schemas.openxmlformats.org/officeDocument/2006/relationships/tags" Target="../tags/tag57.xml"/><Relationship Id="rId2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99.xml"/><Relationship Id="rId40" Type="http://schemas.openxmlformats.org/officeDocument/2006/relationships/tags" Target="../tags/tag5.xml"/><Relationship Id="rId45" Type="http://schemas.openxmlformats.org/officeDocument/2006/relationships/tags" Target="../tags/tag10.xml"/><Relationship Id="rId66" Type="http://schemas.openxmlformats.org/officeDocument/2006/relationships/tags" Target="../tags/tag31.xml"/><Relationship Id="rId87" Type="http://schemas.openxmlformats.org/officeDocument/2006/relationships/tags" Target="../tags/tag52.xml"/><Relationship Id="rId110" Type="http://schemas.openxmlformats.org/officeDocument/2006/relationships/tags" Target="../tags/tag75.xml"/><Relationship Id="rId115" Type="http://schemas.openxmlformats.org/officeDocument/2006/relationships/tags" Target="../tags/tag80.xml"/><Relationship Id="rId61" Type="http://schemas.openxmlformats.org/officeDocument/2006/relationships/tags" Target="../tags/tag26.xml"/><Relationship Id="rId82" Type="http://schemas.openxmlformats.org/officeDocument/2006/relationships/tags" Target="../tags/tag47.xml"/><Relationship Id="rId1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105.xml"/><Relationship Id="rId35" Type="http://schemas.openxmlformats.org/officeDocument/2006/relationships/theme" Target="../theme/theme6.xml"/><Relationship Id="rId56" Type="http://schemas.openxmlformats.org/officeDocument/2006/relationships/tags" Target="../tags/tag21.xml"/><Relationship Id="rId77" Type="http://schemas.openxmlformats.org/officeDocument/2006/relationships/tags" Target="../tags/tag42.xml"/><Relationship Id="rId100" Type="http://schemas.openxmlformats.org/officeDocument/2006/relationships/tags" Target="../tags/tag65.xml"/><Relationship Id="rId105" Type="http://schemas.openxmlformats.org/officeDocument/2006/relationships/tags" Target="../tags/tag70.xml"/><Relationship Id="rId8" Type="http://schemas.openxmlformats.org/officeDocument/2006/relationships/slideLayout" Target="../slideLayouts/slideLayout83.xml"/><Relationship Id="rId51" Type="http://schemas.openxmlformats.org/officeDocument/2006/relationships/tags" Target="../tags/tag16.xml"/><Relationship Id="rId72" Type="http://schemas.openxmlformats.org/officeDocument/2006/relationships/tags" Target="../tags/tag37.xml"/><Relationship Id="rId93" Type="http://schemas.openxmlformats.org/officeDocument/2006/relationships/tags" Target="../tags/tag58.xml"/><Relationship Id="rId98" Type="http://schemas.openxmlformats.org/officeDocument/2006/relationships/tags" Target="../tags/tag63.xml"/><Relationship Id="rId121" Type="http://schemas.openxmlformats.org/officeDocument/2006/relationships/tags" Target="../tags/tag86.xml"/><Relationship Id="rId3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100.xml"/><Relationship Id="rId46" Type="http://schemas.openxmlformats.org/officeDocument/2006/relationships/tags" Target="../tags/tag11.xml"/><Relationship Id="rId67" Type="http://schemas.openxmlformats.org/officeDocument/2006/relationships/tags" Target="../tags/tag32.xml"/><Relationship Id="rId116" Type="http://schemas.openxmlformats.org/officeDocument/2006/relationships/tags" Target="../tags/tag81.xml"/><Relationship Id="rId20" Type="http://schemas.openxmlformats.org/officeDocument/2006/relationships/slideLayout" Target="../slideLayouts/slideLayout95.xml"/><Relationship Id="rId41" Type="http://schemas.openxmlformats.org/officeDocument/2006/relationships/tags" Target="../tags/tag6.xml"/><Relationship Id="rId62" Type="http://schemas.openxmlformats.org/officeDocument/2006/relationships/tags" Target="../tags/tag27.xml"/><Relationship Id="rId83" Type="http://schemas.openxmlformats.org/officeDocument/2006/relationships/tags" Target="../tags/tag48.xml"/><Relationship Id="rId88" Type="http://schemas.openxmlformats.org/officeDocument/2006/relationships/tags" Target="../tags/tag53.xml"/><Relationship Id="rId111" Type="http://schemas.openxmlformats.org/officeDocument/2006/relationships/tags" Target="../tags/tag76.xml"/><Relationship Id="rId15" Type="http://schemas.openxmlformats.org/officeDocument/2006/relationships/slideLayout" Target="../slideLayouts/slideLayout90.xml"/><Relationship Id="rId36" Type="http://schemas.openxmlformats.org/officeDocument/2006/relationships/tags" Target="../tags/tag1.xml"/><Relationship Id="rId57" Type="http://schemas.openxmlformats.org/officeDocument/2006/relationships/tags" Target="../tags/tag22.xml"/><Relationship Id="rId106" Type="http://schemas.openxmlformats.org/officeDocument/2006/relationships/tags" Target="../tags/tag71.xml"/><Relationship Id="rId10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106.xml"/><Relationship Id="rId52" Type="http://schemas.openxmlformats.org/officeDocument/2006/relationships/tags" Target="../tags/tag17.xml"/><Relationship Id="rId73" Type="http://schemas.openxmlformats.org/officeDocument/2006/relationships/tags" Target="../tags/tag38.xml"/><Relationship Id="rId78" Type="http://schemas.openxmlformats.org/officeDocument/2006/relationships/tags" Target="../tags/tag43.xml"/><Relationship Id="rId94" Type="http://schemas.openxmlformats.org/officeDocument/2006/relationships/tags" Target="../tags/tag59.xml"/><Relationship Id="rId99" Type="http://schemas.openxmlformats.org/officeDocument/2006/relationships/tags" Target="../tags/tag64.xml"/><Relationship Id="rId101" Type="http://schemas.openxmlformats.org/officeDocument/2006/relationships/tags" Target="../tags/tag66.xml"/><Relationship Id="rId122" Type="http://schemas.openxmlformats.org/officeDocument/2006/relationships/tags" Target="../tags/tag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E4E7DE9-89D5-DFAE-9B05-42ED236A0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DA6A5A-F565-FC62-64E4-ADDD77E90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5B2BE1-DEC4-0FA6-E7DB-C6B63155F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1A391E-D3A2-4C1D-B924-C3A468ED95B5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1D0354-9D08-4942-C92C-CBD0F705B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16C015-567B-00B3-C0FE-30B948569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BBC6E-0FBB-451F-9FD4-372DF24FE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21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2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4/24/2024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7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‹N›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5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C44BA004-748A-40DA-9EB8-A5118411F65D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2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C44BA004-748A-40DA-9EB8-A5118411F65D}" type="datetime1">
              <a:rPr lang="it-IT" noProof="0" smtClean="0"/>
              <a:t>24/04/2024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38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  <a:p>
            <a:pPr lvl="3"/>
            <a:r>
              <a:rPr lang="en-GB" noProof="0"/>
              <a:t>Level 4, Header</a:t>
            </a:r>
          </a:p>
          <a:p>
            <a:pPr lvl="4"/>
            <a:r>
              <a:rPr lang="en-GB" noProof="0"/>
              <a:t>Level 5, Body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7, Small Header</a:t>
            </a:r>
          </a:p>
          <a:p>
            <a:pPr lvl="7"/>
            <a:r>
              <a:rPr lang="en-GB" noProof="0"/>
              <a:t>Level 8, Small Body</a:t>
            </a:r>
          </a:p>
          <a:p>
            <a:pPr lvl="8"/>
            <a:r>
              <a:rPr lang="en-GB" noProof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92000" y="324000"/>
            <a:ext cx="1920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fld id="{3849F413-F251-44C4-B7BA-891C8AB4F5BF}" type="datetime3">
              <a:rPr lang="en-US" smtClean="0"/>
              <a:pPr/>
              <a:t>24 April 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323851"/>
            <a:ext cx="191928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latin typeface="Apis For Office" panose="020B0504010101010104" pitchFamily="34" charset="0"/>
            </a:endParaRPr>
          </a:p>
        </p:txBody>
      </p:sp>
      <p:sp>
        <p:nvSpPr>
          <p:cNvPr id="115" name="Tagline" descr="{&quot;templafy&quot;:{&quot;id&quot;:&quot;1abbc6e5-7f90-4ec7-bd50-37662db4c5b8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76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  <p:sldLayoutId id="2147483821" r:id="rId34"/>
  </p:sldLayoutIdLst>
  <p:hf sldNum="0"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733" kern="1200">
          <a:solidFill>
            <a:schemeClr val="tx2"/>
          </a:solidFill>
          <a:latin typeface="Apis For Office" panose="020B0504010101010104" pitchFamily="34" charset="0"/>
          <a:ea typeface="+mj-ea"/>
          <a:cs typeface="+mj-cs"/>
        </a:defRPr>
      </a:lvl1pPr>
    </p:titleStyle>
    <p:bodyStyle>
      <a:lvl1pPr marL="269993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133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1pPr>
      <a:lvl2pPr marL="539987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867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2pPr>
      <a:lvl3pPr marL="809980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3pPr>
      <a:lvl4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4pPr>
      <a:lvl5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5pPr>
      <a:lvl6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6pPr>
      <a:lvl7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7pPr>
      <a:lvl8pPr marL="179996" indent="-179996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8pPr>
      <a:lvl9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45056-E8AC-4332-B3EF-E796C7BD1941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B2782-4DC9-408B-BAF7-AFCFA0B3F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22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4800" dirty="0"/>
              <a:t>COUNSELING PREOPERATORIO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it-IT" sz="2800" b="1" dirty="0">
                <a:solidFill>
                  <a:srgbClr val="FFC000"/>
                </a:solidFill>
              </a:rPr>
              <a:t>Ilenia grandone, md</a:t>
            </a:r>
          </a:p>
          <a:p>
            <a:r>
              <a:rPr lang="it-IT" sz="2800" b="1" dirty="0">
                <a:solidFill>
                  <a:srgbClr val="FFC000"/>
                </a:solidFill>
              </a:rPr>
              <a:t>Consigliere area nutrizionale </a:t>
            </a:r>
            <a:r>
              <a:rPr lang="it-IT" sz="2800" b="1" dirty="0" err="1">
                <a:solidFill>
                  <a:srgbClr val="FFC000"/>
                </a:solidFill>
              </a:rPr>
              <a:t>sicob</a:t>
            </a:r>
            <a:endParaRPr lang="it-IT" sz="2800" b="1" dirty="0">
              <a:solidFill>
                <a:srgbClr val="FFC000"/>
              </a:solidFill>
            </a:endParaRPr>
          </a:p>
          <a:p>
            <a:r>
              <a:rPr lang="it-IT" sz="2800" b="1" dirty="0">
                <a:solidFill>
                  <a:srgbClr val="FFC000"/>
                </a:solidFill>
              </a:rPr>
              <a:t>Centro multidisciplinare per la terapia e cura </a:t>
            </a:r>
            <a:r>
              <a:rPr lang="it-IT" sz="2800" b="1" dirty="0" err="1">
                <a:solidFill>
                  <a:srgbClr val="FFC000"/>
                </a:solidFill>
              </a:rPr>
              <a:t>dell’obesita’</a:t>
            </a:r>
            <a:r>
              <a:rPr lang="it-IT" sz="2800" b="1" dirty="0">
                <a:solidFill>
                  <a:srgbClr val="FFC000"/>
                </a:solidFill>
              </a:rPr>
              <a:t> – azienda ospedaliera santa maria terni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sharpenSoften amoun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626" y="3382216"/>
            <a:ext cx="2808596" cy="2761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52400"/>
          </a:effectLst>
        </p:spPr>
      </p:pic>
      <p:sp>
        <p:nvSpPr>
          <p:cNvPr id="7" name="Nuvola 6"/>
          <p:cNvSpPr/>
          <p:nvPr/>
        </p:nvSpPr>
        <p:spPr>
          <a:xfrm>
            <a:off x="5574293" y="1728464"/>
            <a:ext cx="3580061" cy="1392034"/>
          </a:xfrm>
          <a:prstGeom prst="cloud">
            <a:avLst/>
          </a:prstGeom>
          <a:solidFill>
            <a:srgbClr val="283D5E"/>
          </a:solidFill>
          <a:ln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Cinque pasti?! Io faccio un solo pasto al giorno…la cena!</a:t>
            </a:r>
          </a:p>
        </p:txBody>
      </p:sp>
      <p:sp>
        <p:nvSpPr>
          <p:cNvPr id="8" name="Nuvola 7"/>
          <p:cNvSpPr/>
          <p:nvPr/>
        </p:nvSpPr>
        <p:spPr>
          <a:xfrm>
            <a:off x="7516584" y="5296520"/>
            <a:ext cx="4313747" cy="1284480"/>
          </a:xfrm>
          <a:prstGeom prst="cloud">
            <a:avLst/>
          </a:prstGeom>
          <a:solidFill>
            <a:srgbClr val="283D5E"/>
          </a:solidFill>
          <a:ln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«E’ tutto inutile! Ho già provato tutte le diete, così non dimagrirò mai» </a:t>
            </a:r>
          </a:p>
        </p:txBody>
      </p:sp>
      <p:sp>
        <p:nvSpPr>
          <p:cNvPr id="9" name="Nuvola 8"/>
          <p:cNvSpPr/>
          <p:nvPr/>
        </p:nvSpPr>
        <p:spPr>
          <a:xfrm>
            <a:off x="1088962" y="1919339"/>
            <a:ext cx="4134849" cy="1817675"/>
          </a:xfrm>
          <a:prstGeom prst="cloud">
            <a:avLst/>
          </a:prstGeom>
          <a:solidFill>
            <a:srgbClr val="80BB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283D5E"/>
                </a:solidFill>
              </a:rPr>
              <a:t>Ve lo dico fin da subito… è tutto inutile! Posso dimagrire solo con l’intervento</a:t>
            </a:r>
          </a:p>
        </p:txBody>
      </p:sp>
      <p:sp>
        <p:nvSpPr>
          <p:cNvPr id="10" name="Nuvola 9"/>
          <p:cNvSpPr/>
          <p:nvPr/>
        </p:nvSpPr>
        <p:spPr>
          <a:xfrm>
            <a:off x="8233910" y="2918504"/>
            <a:ext cx="3582951" cy="1819574"/>
          </a:xfrm>
          <a:prstGeom prst="cloud">
            <a:avLst/>
          </a:prstGeom>
          <a:solidFill>
            <a:srgbClr val="7CB554"/>
          </a:solidFill>
          <a:ln>
            <a:solidFill>
              <a:srgbClr val="283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283D5E"/>
                </a:solidFill>
              </a:rPr>
              <a:t>«Tra quanto mi operano?! Se lasciamo passare altro tempo ingrasserò altri 10 kg»</a:t>
            </a:r>
          </a:p>
        </p:txBody>
      </p:sp>
      <p:sp>
        <p:nvSpPr>
          <p:cNvPr id="11" name="Nuvola 10"/>
          <p:cNvSpPr/>
          <p:nvPr/>
        </p:nvSpPr>
        <p:spPr>
          <a:xfrm>
            <a:off x="313001" y="4196802"/>
            <a:ext cx="3801799" cy="2384199"/>
          </a:xfrm>
          <a:prstGeom prst="cloud">
            <a:avLst/>
          </a:prstGeom>
          <a:solidFill>
            <a:srgbClr val="283D5E"/>
          </a:solidFill>
          <a:ln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«Tutti questi carboidrati! : Ma io così ingrasso! Sono abituata a mangiare la pasta una sola volta a settimana»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908257" y="6304001"/>
            <a:ext cx="2333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accent1">
                    <a:lumMod val="50000"/>
                  </a:schemeClr>
                </a:solidFill>
              </a:rPr>
              <a:t>Fernando Botero, Mona Lisa, 1978</a:t>
            </a: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1231119" y="525119"/>
            <a:ext cx="84423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Approccio nutrizionale </a:t>
            </a:r>
            <a:r>
              <a:rPr lang="it-IT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preintervento</a:t>
            </a:r>
            <a:endParaRPr lang="it-IT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75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B03DF-F3B2-92EA-E59E-C52ED14B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sz="3000" i="1"/>
              <a:t>…Optimizing the patient’s diet is essential prior to surgery</a:t>
            </a:r>
            <a:br>
              <a:rPr lang="it-IT" sz="3000" i="1"/>
            </a:br>
            <a:endParaRPr lang="it-IT" sz="30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88EFEF-90AD-21D4-8B9B-FBFBEA671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27" r="70" b="2"/>
          <a:stretch/>
        </p:blipFill>
        <p:spPr>
          <a:xfrm>
            <a:off x="1097280" y="2120900"/>
            <a:ext cx="4639736" cy="374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2AB7D4-E831-F1C4-D13C-E6CE2993B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Tecniche di automonitoraggio</a:t>
            </a:r>
          </a:p>
          <a:p>
            <a:r>
              <a:rPr lang="it-IT" sz="2400" dirty="0"/>
              <a:t>Sessioni di educazione alimentare preoperatorie, anche al fine di lavorare sui comportamenti disfunzionali</a:t>
            </a:r>
          </a:p>
          <a:p>
            <a:r>
              <a:rPr lang="it-IT" sz="2400" dirty="0"/>
              <a:t>Una migliore aderenza al percorso dietetico preoperatorio è indice di migliore </a:t>
            </a:r>
            <a:r>
              <a:rPr lang="it-IT" sz="2400" dirty="0" err="1"/>
              <a:t>outcome</a:t>
            </a:r>
            <a:r>
              <a:rPr lang="it-IT" sz="2400" dirty="0"/>
              <a:t> chirurgico e maggiore compliance postoperatoria</a:t>
            </a:r>
          </a:p>
        </p:txBody>
      </p:sp>
    </p:spTree>
    <p:extLst>
      <p:ext uri="{BB962C8B-B14F-4D97-AF65-F5344CB8AC3E}">
        <p14:creationId xmlns:p14="http://schemas.microsoft.com/office/powerpoint/2010/main" val="1998852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51938" y="1977754"/>
            <a:ext cx="1702878" cy="1251683"/>
          </a:xfrm>
        </p:spPr>
        <p:txBody>
          <a:bodyPr>
            <a:noAutofit/>
          </a:bodyPr>
          <a:lstStyle/>
          <a:p>
            <a:r>
              <a:rPr lang="it-IT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VLCD</a:t>
            </a:r>
          </a:p>
          <a:p>
            <a:r>
              <a:rPr lang="it-IT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VLCKD</a:t>
            </a:r>
          </a:p>
          <a:p>
            <a:r>
              <a:rPr lang="it-IT" sz="3200" b="1" dirty="0">
                <a:ln w="12700">
                  <a:solidFill>
                    <a:schemeClr val="accent5"/>
                  </a:solidFill>
                  <a:prstDash val="solid"/>
                </a:ln>
              </a:rPr>
              <a:t>BIB</a:t>
            </a:r>
          </a:p>
          <a:p>
            <a:endParaRPr lang="it-IT" sz="3200" dirty="0"/>
          </a:p>
        </p:txBody>
      </p:sp>
      <p:pic>
        <p:nvPicPr>
          <p:cNvPr id="4" name="Picture 2" descr="https://chirurgiafirenze.it/images/sampledata/teaserbox_24610047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98" y="4231245"/>
            <a:ext cx="6804026" cy="247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721369" y="2359867"/>
            <a:ext cx="13305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Calibri" panose="020F0502020204030204" pitchFamily="34" charset="0"/>
              </a:rPr>
              <a:t>LCD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Calibri" panose="020F0502020204030204" pitchFamily="34" charset="0"/>
              </a:rPr>
              <a:t>VLCD</a:t>
            </a:r>
          </a:p>
        </p:txBody>
      </p:sp>
      <p:sp>
        <p:nvSpPr>
          <p:cNvPr id="6" name="Rettangolo 5"/>
          <p:cNvSpPr/>
          <p:nvPr/>
        </p:nvSpPr>
        <p:spPr>
          <a:xfrm>
            <a:off x="1805353" y="3582992"/>
            <a:ext cx="2661138" cy="58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TRATTAMENTO CONSERVATIVO</a:t>
            </a:r>
          </a:p>
        </p:txBody>
      </p:sp>
      <p:sp>
        <p:nvSpPr>
          <p:cNvPr id="7" name="Rettangolo 6"/>
          <p:cNvSpPr/>
          <p:nvPr/>
        </p:nvSpPr>
        <p:spPr>
          <a:xfrm>
            <a:off x="4721369" y="3582992"/>
            <a:ext cx="2661138" cy="58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OBESITA’ PATOLOGICA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14978" y="4453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7CB55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APPROCCIO NUTRIZIONALE PREINTERVENTO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361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649535-4596-87A9-8933-FB1687778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43"/>
          <a:stretch/>
        </p:blipFill>
        <p:spPr>
          <a:xfrm>
            <a:off x="7989760" y="438703"/>
            <a:ext cx="3928363" cy="21946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3C9DE79-F9D4-2241-505B-EAE2AF1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Counseling 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6E51108A-8CB7-2A1E-0BF5-F249902C7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108201"/>
            <a:ext cx="8440636" cy="3760891"/>
          </a:xfrm>
        </p:spPr>
        <p:txBody>
          <a:bodyPr/>
          <a:lstStyle/>
          <a:p>
            <a:r>
              <a:rPr lang="it-IT" dirty="0"/>
              <a:t>Implementare la conoscenza del paziente sull’impatto della tecnica chirurgica sul </a:t>
            </a:r>
            <a:r>
              <a:rPr lang="it-IT" b="1" dirty="0">
                <a:solidFill>
                  <a:srgbClr val="FF0000"/>
                </a:solidFill>
              </a:rPr>
              <a:t>peso</a:t>
            </a:r>
            <a:r>
              <a:rPr lang="it-IT" dirty="0"/>
              <a:t> e sullo </a:t>
            </a:r>
            <a:r>
              <a:rPr lang="it-IT" b="1" dirty="0">
                <a:solidFill>
                  <a:srgbClr val="FF0000"/>
                </a:solidFill>
              </a:rPr>
              <a:t>stile di vita </a:t>
            </a:r>
            <a:r>
              <a:rPr lang="it-IT" dirty="0">
                <a:solidFill>
                  <a:schemeClr val="tx1"/>
                </a:solidFill>
              </a:rPr>
              <a:t>valutando la presenza di false aspettative</a:t>
            </a:r>
          </a:p>
          <a:p>
            <a:r>
              <a:rPr lang="it-IT" dirty="0"/>
              <a:t>Necessità di un percorso educazionale </a:t>
            </a:r>
            <a:r>
              <a:rPr lang="it-IT" b="1" dirty="0">
                <a:solidFill>
                  <a:srgbClr val="FF0000"/>
                </a:solidFill>
              </a:rPr>
              <a:t>dietetico</a:t>
            </a:r>
            <a:r>
              <a:rPr lang="it-IT" dirty="0"/>
              <a:t> personalizzato preoperatorio</a:t>
            </a:r>
          </a:p>
          <a:p>
            <a:r>
              <a:rPr lang="it-IT" dirty="0"/>
              <a:t>Informazioni dettagliate rispetto al percorso </a:t>
            </a:r>
            <a:r>
              <a:rPr lang="it-IT" b="1" dirty="0" err="1">
                <a:solidFill>
                  <a:srgbClr val="FF0000"/>
                </a:solidFill>
              </a:rPr>
              <a:t>dietoterapico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postoperatorio, sugli </a:t>
            </a:r>
            <a:r>
              <a:rPr lang="it-IT" b="1" dirty="0">
                <a:solidFill>
                  <a:srgbClr val="FF0000"/>
                </a:solidFill>
              </a:rPr>
              <a:t>effetti collaterali </a:t>
            </a:r>
            <a:r>
              <a:rPr lang="it-IT" dirty="0">
                <a:solidFill>
                  <a:schemeClr val="tx1"/>
                </a:solidFill>
              </a:rPr>
              <a:t>e sul follow up nutrizionale a breve </a:t>
            </a:r>
            <a:r>
              <a:rPr lang="it-IT" b="1" dirty="0">
                <a:solidFill>
                  <a:srgbClr val="FF0000"/>
                </a:solidFill>
              </a:rPr>
              <a:t>e lungo termine </a:t>
            </a:r>
          </a:p>
          <a:p>
            <a:r>
              <a:rPr lang="it-IT" dirty="0">
                <a:solidFill>
                  <a:schemeClr val="tx1"/>
                </a:solidFill>
              </a:rPr>
              <a:t>Necessità di assumere integrazioni vitaminiche potenzialmente </a:t>
            </a:r>
            <a:r>
              <a:rPr lang="it-IT" b="1" dirty="0">
                <a:solidFill>
                  <a:srgbClr val="FF0000"/>
                </a:solidFill>
              </a:rPr>
              <a:t>a vita </a:t>
            </a:r>
          </a:p>
          <a:p>
            <a:r>
              <a:rPr lang="it-IT" dirty="0"/>
              <a:t>Possibilità di ricomparsa dei comportamenti disfunzionali a distanza, contestualmente alle alterazioni </a:t>
            </a:r>
            <a:r>
              <a:rPr lang="it-IT" b="1" dirty="0">
                <a:solidFill>
                  <a:srgbClr val="FF0000"/>
                </a:solidFill>
              </a:rPr>
              <a:t>fame/sazietà </a:t>
            </a:r>
            <a:r>
              <a:rPr lang="it-IT" dirty="0"/>
              <a:t>e alla modifica dei gusti</a:t>
            </a:r>
          </a:p>
          <a:p>
            <a:r>
              <a:rPr lang="it-IT" dirty="0"/>
              <a:t>Possibilità di </a:t>
            </a:r>
            <a:r>
              <a:rPr lang="it-IT" b="1" dirty="0">
                <a:solidFill>
                  <a:srgbClr val="FF0000"/>
                </a:solidFill>
              </a:rPr>
              <a:t>recupero del peso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594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" descr="Immagin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32" y="2136541"/>
            <a:ext cx="2376084" cy="198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171" name="Diagram 2"/>
          <p:cNvGrpSpPr>
            <a:grpSpLocks/>
          </p:cNvGrpSpPr>
          <p:nvPr/>
        </p:nvGrpSpPr>
        <p:grpSpPr bwMode="auto">
          <a:xfrm>
            <a:off x="579074" y="2335408"/>
            <a:ext cx="8989963" cy="1444377"/>
            <a:chOff x="-73589" y="-375824"/>
            <a:chExt cx="12784217" cy="2055311"/>
          </a:xfrm>
        </p:grpSpPr>
        <p:grpSp>
          <p:nvGrpSpPr>
            <p:cNvPr id="101388" name="Gruppo"/>
            <p:cNvGrpSpPr>
              <a:grpSpLocks/>
            </p:cNvGrpSpPr>
            <p:nvPr/>
          </p:nvGrpSpPr>
          <p:grpSpPr bwMode="auto">
            <a:xfrm>
              <a:off x="-73590" y="-62964"/>
              <a:ext cx="3573977" cy="1429591"/>
              <a:chOff x="0" y="0"/>
              <a:chExt cx="3573976" cy="1429590"/>
            </a:xfrm>
          </p:grpSpPr>
          <p:sp>
            <p:nvSpPr>
              <p:cNvPr id="159" name="Parentesi uncinate"/>
              <p:cNvSpPr/>
              <p:nvPr/>
            </p:nvSpPr>
            <p:spPr>
              <a:xfrm>
                <a:off x="1" y="42"/>
                <a:ext cx="3574627" cy="1429504"/>
              </a:xfrm>
              <a:prstGeom prst="chevron">
                <a:avLst>
                  <a:gd name="adj" fmla="val 50000"/>
                </a:avLst>
              </a:prstGeom>
              <a:solidFill>
                <a:srgbClr val="CCFF66"/>
              </a:solidFill>
              <a:ln w="12700" cap="flat">
                <a:noFill/>
                <a:miter lim="400000"/>
              </a:ln>
              <a:effectLst>
                <a:outerShdw blurRad="50800" dist="25400" dir="6600000" rotWithShape="0">
                  <a:srgbClr val="000000">
                    <a:alpha val="75000"/>
                  </a:srgbClr>
                </a:outerShdw>
              </a:effectLst>
            </p:spPr>
            <p:txBody>
              <a:bodyPr lIns="45719" tIns="45719" rIns="45719" bIns="45719" anchor="ctr"/>
              <a:lstStyle/>
              <a:p>
                <a:pPr marL="0" marR="0" lvl="0" indent="0" algn="ctr" defTabSz="1244171" rtl="0" eaLnBrk="1" fontAlgn="auto" latinLnBrk="0" hangingPunct="0">
                  <a:lnSpc>
                    <a:spcPct val="90000"/>
                  </a:lnSpc>
                  <a:spcBef>
                    <a:spcPts val="70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399" name="ALIMENTI LIQUIDI"/>
              <p:cNvSpPr txBox="1">
                <a:spLocks noChangeArrowheads="1"/>
              </p:cNvSpPr>
              <p:nvPr/>
            </p:nvSpPr>
            <p:spPr bwMode="auto">
              <a:xfrm>
                <a:off x="714795" y="73248"/>
                <a:ext cx="2144387" cy="1283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7337" tIns="37337" rIns="37337" bIns="37337" anchor="ctr"/>
              <a:lstStyle>
                <a:lvl1pPr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742950" indent="-28575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11430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16002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20574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25146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29718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34290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38862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0" marR="0" lvl="0" indent="0" algn="ctr" defTabSz="1770063" rtl="0" eaLnBrk="1" fontAlgn="auto" latinLnBrk="0" hangingPunct="0">
                  <a:lnSpc>
                    <a:spcPct val="90000"/>
                  </a:lnSpc>
                  <a:spcBef>
                    <a:spcPts val="112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68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sym typeface="Calibri" panose="020F0502020204030204" pitchFamily="34" charset="0"/>
                  </a:rPr>
                  <a:t>ALIMENTI LIQUIDI </a:t>
                </a:r>
              </a:p>
            </p:txBody>
          </p:sp>
        </p:grpSp>
        <p:grpSp>
          <p:nvGrpSpPr>
            <p:cNvPr id="101389" name="Gruppo"/>
            <p:cNvGrpSpPr>
              <a:grpSpLocks/>
            </p:cNvGrpSpPr>
            <p:nvPr/>
          </p:nvGrpSpPr>
          <p:grpSpPr bwMode="auto">
            <a:xfrm>
              <a:off x="2989146" y="-375825"/>
              <a:ext cx="3570096" cy="2055313"/>
              <a:chOff x="0" y="-313636"/>
              <a:chExt cx="3570095" cy="2055311"/>
            </a:xfrm>
          </p:grpSpPr>
          <p:sp>
            <p:nvSpPr>
              <p:cNvPr id="162" name="Parentesi uncinate"/>
              <p:cNvSpPr/>
              <p:nvPr/>
            </p:nvSpPr>
            <p:spPr>
              <a:xfrm>
                <a:off x="779" y="-733"/>
                <a:ext cx="3569865" cy="1429504"/>
              </a:xfrm>
              <a:prstGeom prst="chevron">
                <a:avLst>
                  <a:gd name="adj" fmla="val 50000"/>
                </a:avLst>
              </a:prstGeom>
              <a:solidFill>
                <a:srgbClr val="66FF66"/>
              </a:solidFill>
              <a:ln w="12700" cap="flat">
                <a:noFill/>
                <a:miter lim="400000"/>
              </a:ln>
              <a:effectLst>
                <a:outerShdw blurRad="50800" dist="25400" dir="6600000" rotWithShape="0">
                  <a:srgbClr val="000000">
                    <a:alpha val="75000"/>
                  </a:srgbClr>
                </a:outerShdw>
              </a:effectLst>
            </p:spPr>
            <p:txBody>
              <a:bodyPr lIns="45719" tIns="45719" rIns="45719" bIns="45719" anchor="ctr"/>
              <a:lstStyle/>
              <a:p>
                <a:pPr marL="0" marR="0" lvl="0" indent="0" algn="ctr" defTabSz="1244171" rtl="0" eaLnBrk="1" fontAlgn="auto" latinLnBrk="0" hangingPunct="0">
                  <a:lnSpc>
                    <a:spcPct val="90000"/>
                  </a:lnSpc>
                  <a:spcBef>
                    <a:spcPts val="70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397" name="ALIMENTI SEMI-LIQUIDI"/>
              <p:cNvSpPr txBox="1">
                <a:spLocks noChangeArrowheads="1"/>
              </p:cNvSpPr>
              <p:nvPr/>
            </p:nvSpPr>
            <p:spPr bwMode="auto">
              <a:xfrm>
                <a:off x="714019" y="-313637"/>
                <a:ext cx="2142058" cy="2055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7337" tIns="37337" rIns="37337" bIns="37337" anchor="ctr"/>
              <a:lstStyle>
                <a:lvl1pPr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742950" indent="-28575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11430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16002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20574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25146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29718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34290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38862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0" marR="0" lvl="0" indent="0" algn="ctr" defTabSz="1770063" rtl="0" eaLnBrk="1" fontAlgn="auto" latinLnBrk="0" hangingPunct="0">
                  <a:lnSpc>
                    <a:spcPct val="90000"/>
                  </a:lnSpc>
                  <a:spcBef>
                    <a:spcPts val="112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687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sym typeface="Calibri" panose="020F0502020204030204" pitchFamily="34" charset="0"/>
                  </a:rPr>
                  <a:t>ALIMENTI SEMI-LIQUIDI</a:t>
                </a:r>
              </a:p>
            </p:txBody>
          </p:sp>
        </p:grpSp>
        <p:grpSp>
          <p:nvGrpSpPr>
            <p:cNvPr id="101390" name="Gruppo"/>
            <p:cNvGrpSpPr>
              <a:grpSpLocks/>
            </p:cNvGrpSpPr>
            <p:nvPr/>
          </p:nvGrpSpPr>
          <p:grpSpPr bwMode="auto">
            <a:xfrm>
              <a:off x="6036406" y="-375825"/>
              <a:ext cx="3564453" cy="2055313"/>
              <a:chOff x="0" y="-314765"/>
              <a:chExt cx="3564451" cy="2055311"/>
            </a:xfrm>
          </p:grpSpPr>
          <p:sp>
            <p:nvSpPr>
              <p:cNvPr id="165" name="Parentesi uncinate"/>
              <p:cNvSpPr/>
              <p:nvPr/>
            </p:nvSpPr>
            <p:spPr>
              <a:xfrm>
                <a:off x="-429" y="-273"/>
                <a:ext cx="3565103" cy="1426327"/>
              </a:xfrm>
              <a:prstGeom prst="chevron">
                <a:avLst>
                  <a:gd name="adj" fmla="val 50000"/>
                </a:avLst>
              </a:prstGeom>
              <a:solidFill>
                <a:srgbClr val="66FFCC"/>
              </a:solidFill>
              <a:ln w="12700" cap="flat">
                <a:noFill/>
                <a:miter lim="400000"/>
              </a:ln>
              <a:effectLst>
                <a:outerShdw blurRad="50800" dist="25400" dir="6600000" rotWithShape="0">
                  <a:srgbClr val="000000">
                    <a:alpha val="75000"/>
                  </a:srgbClr>
                </a:outerShdw>
              </a:effectLst>
            </p:spPr>
            <p:txBody>
              <a:bodyPr lIns="45719" tIns="45719" rIns="45719" bIns="45719" anchor="ctr"/>
              <a:lstStyle/>
              <a:p>
                <a:pPr marL="0" marR="0" lvl="0" indent="0" algn="ctr" defTabSz="1244171" rtl="0" eaLnBrk="1" fontAlgn="auto" latinLnBrk="0" hangingPunct="0">
                  <a:lnSpc>
                    <a:spcPct val="90000"/>
                  </a:lnSpc>
                  <a:spcBef>
                    <a:spcPts val="70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395" name="ALIMENTI SEMI-SOLIDI"/>
              <p:cNvSpPr txBox="1">
                <a:spLocks noChangeArrowheads="1"/>
              </p:cNvSpPr>
              <p:nvPr/>
            </p:nvSpPr>
            <p:spPr bwMode="auto">
              <a:xfrm>
                <a:off x="464358" y="-314766"/>
                <a:ext cx="2635736" cy="2055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7337" tIns="37337" rIns="37337" bIns="37337" anchor="ctr"/>
              <a:lstStyle>
                <a:lvl1pPr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742950" indent="-28575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11430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16002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20574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25146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29718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34290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38862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0" marR="0" lvl="0" indent="0" algn="ctr" defTabSz="1770063" rtl="0" eaLnBrk="1" fontAlgn="auto" latinLnBrk="0" hangingPunct="0">
                  <a:lnSpc>
                    <a:spcPct val="90000"/>
                  </a:lnSpc>
                  <a:spcBef>
                    <a:spcPts val="112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687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sym typeface="Calibri" panose="020F0502020204030204" pitchFamily="34" charset="0"/>
                  </a:rPr>
                  <a:t>ALIMENTI SEMI-SOLIDI</a:t>
                </a:r>
              </a:p>
            </p:txBody>
          </p:sp>
        </p:grpSp>
        <p:grpSp>
          <p:nvGrpSpPr>
            <p:cNvPr id="101391" name="Gruppo"/>
            <p:cNvGrpSpPr>
              <a:grpSpLocks/>
            </p:cNvGrpSpPr>
            <p:nvPr/>
          </p:nvGrpSpPr>
          <p:grpSpPr bwMode="auto">
            <a:xfrm>
              <a:off x="9058194" y="-375825"/>
              <a:ext cx="3652435" cy="2055313"/>
              <a:chOff x="0" y="-297168"/>
              <a:chExt cx="3652434" cy="2055311"/>
            </a:xfrm>
          </p:grpSpPr>
          <p:sp>
            <p:nvSpPr>
              <p:cNvPr id="168" name="Parentesi uncinate"/>
              <p:cNvSpPr/>
              <p:nvPr/>
            </p:nvSpPr>
            <p:spPr>
              <a:xfrm>
                <a:off x="27" y="-148"/>
                <a:ext cx="3652406" cy="1461271"/>
              </a:xfrm>
              <a:prstGeom prst="chevron">
                <a:avLst>
                  <a:gd name="adj" fmla="val 50000"/>
                </a:avLst>
              </a:prstGeom>
              <a:solidFill>
                <a:srgbClr val="0F80FF"/>
              </a:solidFill>
              <a:ln w="12700" cap="flat">
                <a:noFill/>
                <a:miter lim="400000"/>
              </a:ln>
              <a:effectLst>
                <a:outerShdw blurRad="50800" dist="25400" dir="6600000" rotWithShape="0">
                  <a:srgbClr val="000000">
                    <a:alpha val="75000"/>
                  </a:srgbClr>
                </a:outerShdw>
              </a:effectLst>
            </p:spPr>
            <p:txBody>
              <a:bodyPr lIns="45719" tIns="45719" rIns="45719" bIns="45719" anchor="ctr"/>
              <a:lstStyle/>
              <a:p>
                <a:pPr marL="0" marR="0" lvl="0" indent="0" algn="ctr" defTabSz="1244171" rtl="0" eaLnBrk="1" fontAlgn="auto" latinLnBrk="0" hangingPunct="0">
                  <a:lnSpc>
                    <a:spcPct val="90000"/>
                  </a:lnSpc>
                  <a:spcBef>
                    <a:spcPts val="70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800" b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kumimoji="0" sz="267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393" name="ALIMENTI…"/>
              <p:cNvSpPr txBox="1">
                <a:spLocks noChangeArrowheads="1"/>
              </p:cNvSpPr>
              <p:nvPr/>
            </p:nvSpPr>
            <p:spPr bwMode="auto">
              <a:xfrm>
                <a:off x="755188" y="-297169"/>
                <a:ext cx="2142058" cy="2055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7337" tIns="37337" rIns="37337" bIns="37337" anchor="ctr"/>
              <a:lstStyle>
                <a:lvl1pPr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742950" indent="-28575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11430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16002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2057400" indent="-228600" defTabSz="1770063" eaLnBrk="0" hangingPunct="0"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25146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29718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34290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3886200" indent="-228600" defTabSz="17700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0" marR="0" lvl="0" indent="0" algn="ctr" defTabSz="1770063" rtl="0" eaLnBrk="1" fontAlgn="auto" latinLnBrk="0" hangingPunct="0">
                  <a:lnSpc>
                    <a:spcPct val="90000"/>
                  </a:lnSpc>
                  <a:spcBef>
                    <a:spcPts val="112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687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sym typeface="Calibri" panose="020F0502020204030204" pitchFamily="34" charset="0"/>
                  </a:rPr>
                  <a:t>ALIMENTI </a:t>
                </a:r>
              </a:p>
              <a:p>
                <a:pPr marL="0" marR="0" lvl="0" indent="0" algn="ctr" defTabSz="1770063" rtl="0" eaLnBrk="1" fontAlgn="auto" latinLnBrk="0" hangingPunct="0">
                  <a:lnSpc>
                    <a:spcPct val="90000"/>
                  </a:lnSpc>
                  <a:spcBef>
                    <a:spcPts val="112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687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sym typeface="Calibri" panose="020F0502020204030204" pitchFamily="34" charset="0"/>
                  </a:rPr>
                  <a:t>SOLIDI</a:t>
                </a:r>
              </a:p>
            </p:txBody>
          </p:sp>
        </p:grpSp>
      </p:grpSp>
      <p:sp>
        <p:nvSpPr>
          <p:cNvPr id="101380" name="Progressione dello schema nutrizionale"/>
          <p:cNvSpPr txBox="1">
            <a:spLocks noGrp="1"/>
          </p:cNvSpPr>
          <p:nvPr>
            <p:ph type="body" sz="quarter" idx="4294967295"/>
          </p:nvPr>
        </p:nvSpPr>
        <p:spPr>
          <a:xfrm>
            <a:off x="773748" y="1776185"/>
            <a:ext cx="7208959" cy="558105"/>
          </a:xfrm>
        </p:spPr>
        <p:txBody>
          <a:bodyPr vert="horz" lIns="45705" tIns="45705" rIns="45705" bIns="45705" rtlCol="0" anchor="t">
            <a:normAutofit/>
          </a:bodyPr>
          <a:lstStyle/>
          <a:p>
            <a:pPr marL="0" indent="0" defTabSz="911912">
              <a:spcBef>
                <a:spcPct val="0"/>
              </a:spcBef>
              <a:buClr>
                <a:srgbClr val="A6A6A6"/>
              </a:buClr>
              <a:buSzPct val="90000"/>
              <a:buNone/>
            </a:pPr>
            <a:r>
              <a:rPr lang="it-IT" altLang="it-IT" sz="1800" b="1" dirty="0">
                <a:solidFill>
                  <a:srgbClr val="073779"/>
                </a:solidFill>
                <a:latin typeface="Corbel" panose="020B0503020204020204" pitchFamily="34" charset="0"/>
                <a:sym typeface="Corbel" panose="020B0503020204020204" pitchFamily="34" charset="0"/>
              </a:rPr>
              <a:t>PROGRESSIONE DELLO SCHEMA NUTRIZIONALE </a:t>
            </a:r>
          </a:p>
        </p:txBody>
      </p:sp>
      <p:sp>
        <p:nvSpPr>
          <p:cNvPr id="173" name="Rettangolo"/>
          <p:cNvSpPr/>
          <p:nvPr/>
        </p:nvSpPr>
        <p:spPr>
          <a:xfrm>
            <a:off x="773748" y="2423587"/>
            <a:ext cx="4265042" cy="1268016"/>
          </a:xfrm>
          <a:prstGeom prst="rect">
            <a:avLst/>
          </a:prstGeom>
          <a:ln w="63500">
            <a:solidFill>
              <a:srgbClr val="073779"/>
            </a:solidFill>
            <a:miter lim="400000"/>
          </a:ln>
          <a:effectLst>
            <a:outerShdw blurRad="50800" dist="25400" dir="6600000" rotWithShape="0">
              <a:srgbClr val="000000">
                <a:alpha val="75000"/>
              </a:srgbClr>
            </a:outerShdw>
          </a:effectLst>
        </p:spPr>
        <p:txBody>
          <a:bodyPr lIns="45705" tIns="45705" rIns="45705" bIns="45705" anchor="ctr"/>
          <a:lstStyle/>
          <a:p>
            <a:pPr marL="0" marR="0" lvl="0" indent="0" algn="l" defTabSz="91408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 kumimoji="0" sz="1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84" name="Nutrizione nel post-intervento"/>
          <p:cNvSpPr txBox="1">
            <a:spLocks noChangeArrowheads="1"/>
          </p:cNvSpPr>
          <p:nvPr/>
        </p:nvSpPr>
        <p:spPr bwMode="auto">
          <a:xfrm>
            <a:off x="579074" y="343986"/>
            <a:ext cx="7647897" cy="61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05" tIns="45705" rIns="45705" bIns="45705">
            <a:spAutoFit/>
          </a:bodyPr>
          <a:lstStyle>
            <a:lvl1pPr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13001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375" b="1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Corbel" panose="020B0503020204020204" pitchFamily="34" charset="0"/>
                <a:sym typeface="Corbel" panose="020B0503020204020204" pitchFamily="34" charset="0"/>
              </a:rPr>
              <a:t>NUTRIZIONE NEL POST-INTERVENTO   </a:t>
            </a:r>
          </a:p>
        </p:txBody>
      </p:sp>
      <p:sp>
        <p:nvSpPr>
          <p:cNvPr id="101385" name="SICOB, Linee guida di chirurgia dell’obesità. Edizione 2016"/>
          <p:cNvSpPr txBox="1">
            <a:spLocks noChangeArrowheads="1"/>
          </p:cNvSpPr>
          <p:nvPr/>
        </p:nvSpPr>
        <p:spPr bwMode="auto">
          <a:xfrm>
            <a:off x="8226971" y="6470278"/>
            <a:ext cx="3867375" cy="35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05" tIns="45705" rIns="45705" bIns="45705">
            <a:spAutoFit/>
          </a:bodyPr>
          <a:lstStyle>
            <a:lvl1pPr defTabSz="649288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 defTabSz="649288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 defTabSz="649288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 defTabSz="649288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 defTabSz="649288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just" defTabSz="649288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SICOB, Linee guida di chirurgia dell’obesità. Edizione 2016</a:t>
            </a:r>
          </a:p>
        </p:txBody>
      </p:sp>
    </p:spTree>
    <p:extLst>
      <p:ext uri="{BB962C8B-B14F-4D97-AF65-F5344CB8AC3E}">
        <p14:creationId xmlns:p14="http://schemas.microsoft.com/office/powerpoint/2010/main" val="335454389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 advAuto="0"/>
      <p:bldP spid="173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548E16-0403-EEF5-415B-378FFC7A8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it-IT" dirty="0"/>
              <a:t>Tempi e modi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2A9FA1-20FD-6D74-2CB4-A95B9B278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i="1" dirty="0"/>
              <a:t>Patients need to be aware that they must eat slowly and chew their food well. 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Variazioni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tempistica</a:t>
            </a:r>
            <a:r>
              <a:rPr lang="en-US" dirty="0"/>
              <a:t>,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consistenza</a:t>
            </a:r>
            <a:r>
              <a:rPr lang="en-US" dirty="0"/>
              <a:t>,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volumi</a:t>
            </a:r>
            <a:r>
              <a:rPr lang="en-US" dirty="0"/>
              <a:t>,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condimenti</a:t>
            </a:r>
            <a:r>
              <a:rPr lang="en-US" dirty="0"/>
              <a:t>…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5984D7-2B7E-3E1C-1CAD-FACAEE061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479" y="186479"/>
            <a:ext cx="3718446" cy="3748194"/>
          </a:xfrm>
          <a:prstGeom prst="rect">
            <a:avLst/>
          </a:prstGeom>
          <a:noFill/>
        </p:spPr>
      </p:pic>
      <p:pic>
        <p:nvPicPr>
          <p:cNvPr id="6" name="Immagine 5" descr="Immagine che contiene Viso umano, Barba umana, vestiti, uomo&#10;&#10;Descrizione generata automaticamente">
            <a:extLst>
              <a:ext uri="{FF2B5EF4-FFF2-40B4-BE49-F238E27FC236}">
                <a16:creationId xmlns:a16="http://schemas.microsoft.com/office/drawing/2014/main" id="{81513A1E-7B44-D4B9-4D4C-9E5CE05C5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1" y="3934673"/>
            <a:ext cx="4762500" cy="267652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CA7473-508A-4A76-7D04-3E59B4E5328D}"/>
              </a:ext>
            </a:extLst>
          </p:cNvPr>
          <p:cNvSpPr txBox="1"/>
          <p:nvPr/>
        </p:nvSpPr>
        <p:spPr>
          <a:xfrm>
            <a:off x="5969479" y="5120641"/>
            <a:ext cx="609755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i="1" dirty="0">
                <a:solidFill>
                  <a:srgbClr val="FF0000"/>
                </a:solidFill>
              </a:rPr>
              <a:t>…Some patients may struggle with this because of lack of cooking skills.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72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1EC03D-73B4-656C-A697-0421ECDA3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it-IT" dirty="0"/>
              <a:t>Effetti collaterali e loro importanza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731962-529D-BAB9-39EF-60F84E2D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02" y="1809345"/>
            <a:ext cx="3493751" cy="3493751"/>
          </a:xfrm>
          <a:prstGeom prst="rect">
            <a:avLst/>
          </a:prstGeom>
          <a:noFill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A13CAC-793A-623A-B63F-A3A430689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>
            <a:normAutofit/>
          </a:bodyPr>
          <a:lstStyle/>
          <a:p>
            <a:r>
              <a:rPr lang="en-US" sz="2800" dirty="0" err="1"/>
              <a:t>Comparsa</a:t>
            </a:r>
            <a:r>
              <a:rPr lang="en-US" sz="2800" dirty="0"/>
              <a:t> di </a:t>
            </a:r>
            <a:r>
              <a:rPr lang="en-US" sz="2800" dirty="0" err="1"/>
              <a:t>vomito</a:t>
            </a:r>
            <a:r>
              <a:rPr lang="en-US" sz="2800" dirty="0"/>
              <a:t> </a:t>
            </a:r>
            <a:r>
              <a:rPr lang="en-US" sz="2800" dirty="0" err="1"/>
              <a:t>precoce</a:t>
            </a:r>
            <a:r>
              <a:rPr lang="en-US" sz="2800" dirty="0"/>
              <a:t> o </a:t>
            </a:r>
            <a:r>
              <a:rPr lang="en-US" sz="2800" dirty="0" err="1"/>
              <a:t>tardivo</a:t>
            </a:r>
            <a:r>
              <a:rPr lang="en-US" sz="2800" dirty="0"/>
              <a:t>…</a:t>
            </a:r>
            <a:r>
              <a:rPr lang="en-US" sz="2800" dirty="0" err="1"/>
              <a:t>possibile</a:t>
            </a:r>
            <a:r>
              <a:rPr lang="en-US" sz="2800" dirty="0"/>
              <a:t> </a:t>
            </a:r>
            <a:r>
              <a:rPr lang="en-US" sz="2800" dirty="0" err="1"/>
              <a:t>sintomo</a:t>
            </a:r>
            <a:r>
              <a:rPr lang="en-US" sz="2800" dirty="0"/>
              <a:t> di </a:t>
            </a:r>
            <a:r>
              <a:rPr lang="en-US" sz="2800" dirty="0" err="1"/>
              <a:t>complicanza</a:t>
            </a:r>
            <a:r>
              <a:rPr lang="en-US" sz="2800" dirty="0"/>
              <a:t> </a:t>
            </a:r>
            <a:r>
              <a:rPr lang="en-US" sz="2800" dirty="0" err="1"/>
              <a:t>postoperatoria</a:t>
            </a:r>
            <a:r>
              <a:rPr lang="en-US" sz="2800" dirty="0"/>
              <a:t> o </a:t>
            </a:r>
            <a:r>
              <a:rPr lang="en-US" sz="2800" dirty="0" err="1"/>
              <a:t>rischio</a:t>
            </a:r>
            <a:r>
              <a:rPr lang="en-US" sz="2800" dirty="0"/>
              <a:t> di </a:t>
            </a:r>
            <a:r>
              <a:rPr lang="en-US" sz="2800" dirty="0" err="1"/>
              <a:t>malnutrizione</a:t>
            </a:r>
            <a:r>
              <a:rPr lang="en-US" sz="2800" dirty="0"/>
              <a:t> per </a:t>
            </a:r>
            <a:r>
              <a:rPr lang="en-US" sz="2800" dirty="0" err="1"/>
              <a:t>l’instaurarsi</a:t>
            </a:r>
            <a:r>
              <a:rPr lang="en-US" sz="2800" dirty="0"/>
              <a:t> di </a:t>
            </a:r>
            <a:r>
              <a:rPr lang="en-US" sz="2800" dirty="0" err="1"/>
              <a:t>fenomeni</a:t>
            </a:r>
            <a:r>
              <a:rPr lang="en-US" sz="2800" dirty="0"/>
              <a:t> di </a:t>
            </a:r>
            <a:r>
              <a:rPr lang="en-US" sz="2800" dirty="0" err="1"/>
              <a:t>adattamento</a:t>
            </a:r>
            <a:r>
              <a:rPr lang="en-US" sz="2800" dirty="0"/>
              <a:t> </a:t>
            </a:r>
          </a:p>
          <a:p>
            <a:r>
              <a:rPr lang="en-US" sz="2800" b="1" dirty="0" err="1"/>
              <a:t>Stipsi</a:t>
            </a:r>
            <a:r>
              <a:rPr lang="en-US" sz="2800" b="1" dirty="0"/>
              <a:t>…!</a:t>
            </a:r>
            <a:endParaRPr lang="it-IT" sz="28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3EFEF0-8914-6FAC-5EDD-F5F62AEC7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37" y="4367479"/>
            <a:ext cx="3383807" cy="2255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8772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urata del pasto &gt;30 minuti"/>
          <p:cNvSpPr/>
          <p:nvPr/>
        </p:nvSpPr>
        <p:spPr>
          <a:xfrm>
            <a:off x="2772250" y="314213"/>
            <a:ext cx="1915418" cy="1780357"/>
          </a:xfrm>
          <a:prstGeom prst="ellipse">
            <a:avLst/>
          </a:prstGeom>
          <a:solidFill>
            <a:srgbClr val="8EFA00">
              <a:alpha val="79509"/>
            </a:srgbClr>
          </a:solidFill>
          <a:ln w="63500">
            <a:solidFill>
              <a:srgbClr val="073779">
                <a:alpha val="79509"/>
              </a:srgbClr>
            </a:solidFill>
            <a:miter lim="400000"/>
          </a:ln>
          <a:effectLst>
            <a:outerShdw blurRad="50800" dist="25400" dir="6600000" rotWithShape="0">
              <a:srgbClr val="000000">
                <a:alpha val="75000"/>
              </a:srgbClr>
            </a:outerShdw>
          </a:effectLst>
          <a:extLst>
            <a:ext uri="{C572A759-6A51-4108-AA02-DFA0A04FC94B}"/>
          </a:extLst>
        </p:spPr>
        <p:txBody>
          <a:bodyPr lIns="45705" tIns="45705" rIns="45705" bIns="45705" anchor="ctr"/>
          <a:lstStyle>
            <a:lvl1pPr defTabSz="130048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6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DURATA DEL PASTO &gt;30 MINUTI </a:t>
            </a:r>
          </a:p>
        </p:txBody>
      </p:sp>
      <p:sp>
        <p:nvSpPr>
          <p:cNvPr id="187" name="Adeguata masticazione"/>
          <p:cNvSpPr/>
          <p:nvPr/>
        </p:nvSpPr>
        <p:spPr>
          <a:xfrm>
            <a:off x="3768753" y="1620738"/>
            <a:ext cx="2101826" cy="1974578"/>
          </a:xfrm>
          <a:prstGeom prst="ellipse">
            <a:avLst/>
          </a:prstGeom>
          <a:solidFill>
            <a:srgbClr val="FF40FF"/>
          </a:solidFill>
          <a:ln w="63500">
            <a:solidFill>
              <a:srgbClr val="073779"/>
            </a:solidFill>
            <a:miter lim="400000"/>
          </a:ln>
          <a:effectLst>
            <a:outerShdw blurRad="50800" dist="25400" dir="6600000" rotWithShape="0">
              <a:srgbClr val="000000">
                <a:alpha val="75000"/>
              </a:srgbClr>
            </a:outerShdw>
          </a:effectLst>
          <a:extLst>
            <a:ext uri="{C572A759-6A51-4108-AA02-DFA0A04FC94B}"/>
          </a:extLst>
        </p:spPr>
        <p:txBody>
          <a:bodyPr lIns="45705" tIns="45705" rIns="45705" bIns="45705" anchor="ctr"/>
          <a:lstStyle>
            <a:lvl1pPr defTabSz="130048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6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ADEGUATA MASTICAZIONE</a:t>
            </a:r>
          </a:p>
        </p:txBody>
      </p:sp>
      <p:sp>
        <p:nvSpPr>
          <p:cNvPr id="188" name="Acquisizione capacità di riconoscere ripienezza"/>
          <p:cNvSpPr/>
          <p:nvPr/>
        </p:nvSpPr>
        <p:spPr>
          <a:xfrm>
            <a:off x="1001941" y="1394148"/>
            <a:ext cx="2383116" cy="2241352"/>
          </a:xfrm>
          <a:prstGeom prst="ellipse">
            <a:avLst/>
          </a:prstGeom>
          <a:solidFill>
            <a:srgbClr val="73FCD6"/>
          </a:solidFill>
          <a:ln w="63500">
            <a:solidFill>
              <a:srgbClr val="073779"/>
            </a:solidFill>
            <a:miter lim="400000"/>
          </a:ln>
          <a:effectLst>
            <a:outerShdw blurRad="50800" dist="25400" dir="6600000" rotWithShape="0">
              <a:srgbClr val="000000">
                <a:alpha val="75000"/>
              </a:srgbClr>
            </a:outerShdw>
          </a:effectLst>
          <a:extLst>
            <a:ext uri="{C572A759-6A51-4108-AA02-DFA0A04FC94B}"/>
          </a:extLst>
        </p:spPr>
        <p:txBody>
          <a:bodyPr lIns="45705" tIns="45705" rIns="45705" bIns="45705" anchor="ctr"/>
          <a:lstStyle>
            <a:lvl1pPr defTabSz="130048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6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ACQUISIZIONE CAPACITÀ DI RICONOSCERE RIPIENEZZA</a:t>
            </a:r>
            <a:r>
              <a:rPr kumimoji="0" lang="it-IT" sz="22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89" name="Pianificazione giornata alimentare"/>
          <p:cNvSpPr/>
          <p:nvPr/>
        </p:nvSpPr>
        <p:spPr>
          <a:xfrm>
            <a:off x="4271211" y="3949796"/>
            <a:ext cx="2542291" cy="2162576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63500">
            <a:solidFill>
              <a:srgbClr val="073779"/>
            </a:solidFill>
          </a:ln>
          <a:effectLst>
            <a:outerShdw blurRad="50800" dist="25400" dir="6600000" rotWithShape="0">
              <a:srgbClr val="000000">
                <a:alpha val="75000"/>
              </a:srgbClr>
            </a:outerShdw>
          </a:effectLst>
          <a:extLst>
            <a:ext uri="{C572A759-6A51-4108-AA02-DFA0A04FC94B}"/>
          </a:extLst>
        </p:spPr>
        <p:txBody>
          <a:bodyPr lIns="45705" tIns="45705" rIns="45705" bIns="45705" anchor="ctr"/>
          <a:lstStyle>
            <a:lvl1pPr defTabSz="130048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6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PIANIFICAZIONE GIORNATA ALIMENTARE</a:t>
            </a:r>
          </a:p>
        </p:txBody>
      </p:sp>
      <p:sp>
        <p:nvSpPr>
          <p:cNvPr id="190" name="Scelta alimenti"/>
          <p:cNvSpPr/>
          <p:nvPr/>
        </p:nvSpPr>
        <p:spPr>
          <a:xfrm>
            <a:off x="2995777" y="3104182"/>
            <a:ext cx="1823889" cy="1483445"/>
          </a:xfrm>
          <a:prstGeom prst="ellipse">
            <a:avLst/>
          </a:prstGeom>
          <a:solidFill>
            <a:srgbClr val="FFFB00"/>
          </a:solidFill>
          <a:ln w="63500">
            <a:solidFill>
              <a:srgbClr val="073779"/>
            </a:solidFill>
            <a:miter lim="400000"/>
          </a:ln>
          <a:effectLst>
            <a:outerShdw blurRad="50800" dist="25400" dir="6600000" rotWithShape="0">
              <a:srgbClr val="000000">
                <a:alpha val="75000"/>
              </a:srgbClr>
            </a:outerShdw>
          </a:effectLst>
          <a:extLst>
            <a:ext uri="{C572A759-6A51-4108-AA02-DFA0A04FC94B}"/>
          </a:extLst>
        </p:spPr>
        <p:txBody>
          <a:bodyPr lIns="45705" tIns="45705" rIns="45705" bIns="45705" anchor="ctr"/>
          <a:lstStyle>
            <a:lvl1pPr defTabSz="130048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6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SCELTA ALIMENTI </a:t>
            </a:r>
          </a:p>
        </p:txBody>
      </p:sp>
      <p:sp>
        <p:nvSpPr>
          <p:cNvPr id="102408" name="Ripienezza Gastrica…"/>
          <p:cNvSpPr txBox="1">
            <a:spLocks noChangeArrowheads="1"/>
          </p:cNvSpPr>
          <p:nvPr/>
        </p:nvSpPr>
        <p:spPr bwMode="auto">
          <a:xfrm>
            <a:off x="701347" y="4807943"/>
            <a:ext cx="3261568" cy="130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05" tIns="45705" rIns="45705" bIns="45705">
            <a:spAutoFit/>
          </a:bodyPr>
          <a:lstStyle>
            <a:lvl1pPr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13001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Calibri" panose="020F0502020204030204" pitchFamily="34" charset="0"/>
              </a:rPr>
              <a:t>RIPIENEZZA GASTRICA</a:t>
            </a:r>
          </a:p>
          <a:p>
            <a:pPr marL="0" marR="0" lvl="0" indent="0" algn="l" defTabSz="13001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Calibri" panose="020F0502020204030204" pitchFamily="34" charset="0"/>
              </a:rPr>
              <a:t>NAUSEA</a:t>
            </a:r>
          </a:p>
          <a:p>
            <a:pPr marL="0" marR="0" lvl="0" indent="0" algn="l" defTabSz="13001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Calibri" panose="020F0502020204030204" pitchFamily="34" charset="0"/>
              </a:rPr>
              <a:t>VOMITO</a:t>
            </a:r>
          </a:p>
          <a:p>
            <a:pPr marL="0" marR="0" lvl="0" indent="0" algn="l" defTabSz="13001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Calibri" panose="020F0502020204030204" pitchFamily="34" charset="0"/>
              </a:rPr>
              <a:t>REFLUSSO GASTRO-ESOFAGEO</a:t>
            </a:r>
          </a:p>
        </p:txBody>
      </p:sp>
      <p:sp>
        <p:nvSpPr>
          <p:cNvPr id="192" name="Adeguata…"/>
          <p:cNvSpPr>
            <a:spLocks noChangeArrowheads="1"/>
          </p:cNvSpPr>
          <p:nvPr/>
        </p:nvSpPr>
        <p:spPr bwMode="auto">
          <a:xfrm>
            <a:off x="8469335" y="481738"/>
            <a:ext cx="1906574" cy="1851665"/>
          </a:xfrm>
          <a:prstGeom prst="ellipse">
            <a:avLst/>
          </a:prstGeom>
          <a:solidFill>
            <a:schemeClr val="accent1"/>
          </a:solidFill>
          <a:ln w="63500">
            <a:solidFill>
              <a:srgbClr val="005493"/>
            </a:solidFill>
            <a:miter lim="400000"/>
            <a:headEnd/>
            <a:tailEnd/>
          </a:ln>
        </p:spPr>
        <p:txBody>
          <a:bodyPr lIns="45705" tIns="45705" rIns="45705" bIns="45705" anchor="ctr"/>
          <a:lstStyle>
            <a:lvl1pPr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7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ADEGUATA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7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IDRATAZIONE</a:t>
            </a:r>
          </a:p>
        </p:txBody>
      </p:sp>
      <p:sp>
        <p:nvSpPr>
          <p:cNvPr id="102410" name="Modificazione del gusto…"/>
          <p:cNvSpPr txBox="1">
            <a:spLocks noChangeArrowheads="1"/>
          </p:cNvSpPr>
          <p:nvPr/>
        </p:nvSpPr>
        <p:spPr bwMode="auto">
          <a:xfrm>
            <a:off x="6441801" y="2948398"/>
            <a:ext cx="3122363" cy="100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05" tIns="45705" rIns="45705" bIns="45705">
            <a:spAutoFit/>
          </a:bodyPr>
          <a:lstStyle>
            <a:lvl1pPr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 defTabSz="1300163" eaLnBrk="0" hangingPunct="0"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13001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Calibri" panose="020F0502020204030204" pitchFamily="34" charset="0"/>
              </a:rPr>
              <a:t>MODIFICAZIONE DEL GUSTO </a:t>
            </a:r>
          </a:p>
          <a:p>
            <a:pPr marL="0" marR="0" lvl="0" indent="0" algn="l" defTabSz="13001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96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 marL="0" marR="0" lvl="0" indent="0" algn="l" defTabSz="13001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96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Calibri" panose="020F0502020204030204" pitchFamily="34" charset="0"/>
              </a:rPr>
              <a:t>DIETA EQUILIBRATA</a:t>
            </a:r>
          </a:p>
        </p:txBody>
      </p:sp>
      <p:sp>
        <p:nvSpPr>
          <p:cNvPr id="198" name="ATTENZIONE A :…"/>
          <p:cNvSpPr/>
          <p:nvPr/>
        </p:nvSpPr>
        <p:spPr>
          <a:xfrm>
            <a:off x="8469335" y="4227248"/>
            <a:ext cx="3109764" cy="2437647"/>
          </a:xfrm>
          <a:prstGeom prst="ellipse">
            <a:avLst/>
          </a:prstGeom>
          <a:solidFill>
            <a:srgbClr val="FF2F92"/>
          </a:solidFill>
          <a:ln w="63500">
            <a:solidFill>
              <a:srgbClr val="941100"/>
            </a:solidFill>
            <a:miter lim="400000"/>
          </a:ln>
          <a:effectLst>
            <a:outerShdw blurRad="50800" dist="25400" dir="6600000" rotWithShape="0">
              <a:srgbClr val="000000">
                <a:alpha val="75000"/>
              </a:srgbClr>
            </a:outerShdw>
          </a:effectLst>
          <a:extLst>
            <a:ext uri="{C572A759-6A51-4108-AA02-DFA0A04FC94B}"/>
          </a:extLst>
        </p:spPr>
        <p:txBody>
          <a:bodyPr lIns="45705" tIns="45705" rIns="45705" bIns="45705" anchor="ctr"/>
          <a:lstStyle/>
          <a:p>
            <a:pPr marL="0" marR="0" lvl="0" indent="0" algn="ctr" defTabSz="91408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96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ATTENZIONE A :</a:t>
            </a:r>
          </a:p>
          <a:p>
            <a:pPr marL="273378" marR="0" lvl="0" indent="-273378" algn="ctr" defTabSz="91408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-"/>
              <a:tabLst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96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GRAZING </a:t>
            </a:r>
          </a:p>
          <a:p>
            <a:pPr marL="273378" marR="0" lvl="0" indent="-273378" algn="ctr" defTabSz="91408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-"/>
              <a:tabLst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96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SOFT EATING </a:t>
            </a:r>
          </a:p>
          <a:p>
            <a:pPr marL="273378" marR="0" lvl="0" indent="-273378" algn="ctr" defTabSz="91408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-"/>
              <a:tabLst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96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SWEET EATING </a:t>
            </a:r>
          </a:p>
        </p:txBody>
      </p:sp>
      <p:pic>
        <p:nvPicPr>
          <p:cNvPr id="102413" name="Immagine" descr="Immagin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164" y="3378927"/>
            <a:ext cx="1777008" cy="133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78016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 advAuto="0"/>
      <p:bldP spid="187" grpId="0" animBg="1" advAuto="0"/>
      <p:bldP spid="188" grpId="0" animBg="1" advAuto="0"/>
      <p:bldP spid="189" grpId="0" animBg="1" advAuto="0"/>
      <p:bldP spid="190" grpId="0" animBg="1" advAuto="0"/>
      <p:bldP spid="192" grpId="0" animBg="1" advAuto="0"/>
      <p:bldP spid="198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A1DE0-189A-9EC2-225C-7B06D48F7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BFCB4B8-799F-69E7-468A-AA8DEBA5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DB397A6-0BFB-27EF-1E24-915B48CE1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7C2A16-66C2-5A70-717A-3D9277FA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52" y="550506"/>
            <a:ext cx="11189657" cy="630749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20DBC23-940E-54FD-C6BE-26C0A9DAC34C}"/>
              </a:ext>
            </a:extLst>
          </p:cNvPr>
          <p:cNvSpPr/>
          <p:nvPr/>
        </p:nvSpPr>
        <p:spPr>
          <a:xfrm>
            <a:off x="10310323" y="286603"/>
            <a:ext cx="1884784" cy="2997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187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649535-4596-87A9-8933-FB1687778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43"/>
          <a:stretch/>
        </p:blipFill>
        <p:spPr>
          <a:xfrm>
            <a:off x="7989760" y="438703"/>
            <a:ext cx="3928363" cy="21946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3C9DE79-F9D4-2241-505B-EAE2AF1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Counseling 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6E51108A-8CB7-2A1E-0BF5-F249902C7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108201"/>
            <a:ext cx="8440636" cy="3760891"/>
          </a:xfrm>
        </p:spPr>
        <p:txBody>
          <a:bodyPr/>
          <a:lstStyle/>
          <a:p>
            <a:r>
              <a:rPr lang="it-IT" dirty="0"/>
              <a:t>Implementare la conoscenza del paziente sull’impatto della tecnica chirurgica sul </a:t>
            </a:r>
            <a:r>
              <a:rPr lang="it-IT" b="1" dirty="0">
                <a:solidFill>
                  <a:srgbClr val="FF0000"/>
                </a:solidFill>
              </a:rPr>
              <a:t>peso</a:t>
            </a:r>
            <a:r>
              <a:rPr lang="it-IT" dirty="0"/>
              <a:t> e sullo </a:t>
            </a:r>
            <a:r>
              <a:rPr lang="it-IT" b="1" dirty="0">
                <a:solidFill>
                  <a:srgbClr val="FF0000"/>
                </a:solidFill>
              </a:rPr>
              <a:t>stile di vita </a:t>
            </a:r>
            <a:r>
              <a:rPr lang="it-IT" dirty="0">
                <a:solidFill>
                  <a:schemeClr val="tx1"/>
                </a:solidFill>
              </a:rPr>
              <a:t>valutando la presenza di false aspettative</a:t>
            </a:r>
          </a:p>
          <a:p>
            <a:r>
              <a:rPr lang="it-IT" dirty="0"/>
              <a:t>Necessità di un percorso educazionale </a:t>
            </a:r>
            <a:r>
              <a:rPr lang="it-IT" b="1" dirty="0">
                <a:solidFill>
                  <a:srgbClr val="FF0000"/>
                </a:solidFill>
              </a:rPr>
              <a:t>dietetico</a:t>
            </a:r>
            <a:r>
              <a:rPr lang="it-IT" dirty="0"/>
              <a:t> personalizzato preoperatorio</a:t>
            </a:r>
          </a:p>
          <a:p>
            <a:r>
              <a:rPr lang="it-IT" dirty="0"/>
              <a:t>Informazioni dettagliate rispetto al percorso </a:t>
            </a:r>
            <a:r>
              <a:rPr lang="it-IT" b="1" dirty="0" err="1">
                <a:solidFill>
                  <a:srgbClr val="FF0000"/>
                </a:solidFill>
              </a:rPr>
              <a:t>dietoterapico</a:t>
            </a:r>
            <a:r>
              <a:rPr lang="it-IT" b="1" dirty="0">
                <a:solidFill>
                  <a:srgbClr val="FF0000"/>
                </a:solidFill>
              </a:rPr>
              <a:t> postoperatorio e al follow up nutrizionale a breve e lungo termine</a:t>
            </a:r>
          </a:p>
          <a:p>
            <a:r>
              <a:rPr lang="it-IT" dirty="0">
                <a:solidFill>
                  <a:schemeClr val="tx1"/>
                </a:solidFill>
              </a:rPr>
              <a:t>Necessità di assumere integrazioni vitaminiche potenzialmente </a:t>
            </a:r>
            <a:r>
              <a:rPr lang="it-IT" b="1" dirty="0">
                <a:solidFill>
                  <a:srgbClr val="FF0000"/>
                </a:solidFill>
              </a:rPr>
              <a:t>a vita </a:t>
            </a:r>
          </a:p>
          <a:p>
            <a:r>
              <a:rPr lang="it-IT" dirty="0"/>
              <a:t>Possibilità di ricomparsa dei comportamenti disfunzionali a distanza, contestualmente alle alterazioni fame/sazietà e alla modifica dei gusti</a:t>
            </a:r>
          </a:p>
          <a:p>
            <a:r>
              <a:rPr lang="it-IT" dirty="0"/>
              <a:t>Possibilità di </a:t>
            </a:r>
            <a:r>
              <a:rPr lang="it-IT" b="1" dirty="0">
                <a:solidFill>
                  <a:srgbClr val="FF0000"/>
                </a:solidFill>
              </a:rPr>
              <a:t>recupero del peso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41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822F36-F963-D620-D376-4FD7B5297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7610B7-DEB7-A9D3-79EB-139C3898F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solidFill>
                <a:schemeClr val="accent1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“The patient scheduled for bariatric surgery </a:t>
            </a:r>
            <a:r>
              <a:rPr lang="en-US" sz="3200" b="1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must be </a:t>
            </a:r>
            <a:r>
              <a:rPr lang="en-US" sz="3200" b="1" dirty="0">
                <a:solidFill>
                  <a:schemeClr val="accent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well informed of the impact of extensive changes associated with life after bariatric surgery”</a:t>
            </a:r>
            <a:endParaRPr lang="it-IT" sz="3200" b="1" dirty="0">
              <a:solidFill>
                <a:schemeClr val="accent1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B5A6BD0-FDDA-F3E2-3A72-1855B2CA7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19114"/>
            <a:ext cx="6434088" cy="16962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D29FC93-2A83-0496-4A63-2B9F32777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015" y="5120641"/>
            <a:ext cx="10291665" cy="131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077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oonful of capsules">
            <a:extLst>
              <a:ext uri="{FF2B5EF4-FFF2-40B4-BE49-F238E27FC236}">
                <a16:creationId xmlns:a16="http://schemas.microsoft.com/office/drawing/2014/main" id="{F0EFD4D2-9CAC-40CA-1B1E-1F266CA2B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A5316D-1568-C541-3BF7-BED6AE93C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718" y="0"/>
            <a:ext cx="5118100" cy="1929066"/>
          </a:xfrm>
        </p:spPr>
        <p:txBody>
          <a:bodyPr anchor="b">
            <a:norm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The importance of vitamin and mineral supplements and lifelong adherence with them should also be covered.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Patients should be aware that they are making a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commitment to adhering with long-term postoperative nutritional monitoring. </a:t>
            </a:r>
            <a:endParaRPr lang="it-IT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63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FD3F8C3-070F-48BF-8B8E-06DA3B5D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31A0AA9-968F-4730-976C-02178E651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B2D518-5324-4B22-B545-630D40807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672" y="225493"/>
            <a:ext cx="8815800" cy="647786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92914BC-C6D1-4244-9472-6249DE218482}"/>
              </a:ext>
            </a:extLst>
          </p:cNvPr>
          <p:cNvSpPr/>
          <p:nvPr/>
        </p:nvSpPr>
        <p:spPr>
          <a:xfrm>
            <a:off x="8071040" y="2823926"/>
            <a:ext cx="2592288" cy="3808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D91772B-BE08-4E9E-9E47-B98610A5A8DD}"/>
              </a:ext>
            </a:extLst>
          </p:cNvPr>
          <p:cNvSpPr/>
          <p:nvPr/>
        </p:nvSpPr>
        <p:spPr>
          <a:xfrm>
            <a:off x="1847528" y="44625"/>
            <a:ext cx="8208912" cy="7197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Sorveglianza nutrizionale </a:t>
            </a:r>
          </a:p>
        </p:txBody>
      </p:sp>
    </p:spTree>
    <p:extLst>
      <p:ext uri="{BB962C8B-B14F-4D97-AF65-F5344CB8AC3E}">
        <p14:creationId xmlns:p14="http://schemas.microsoft.com/office/powerpoint/2010/main" val="3825180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Freccia"/>
          <p:cNvSpPr/>
          <p:nvPr/>
        </p:nvSpPr>
        <p:spPr>
          <a:xfrm>
            <a:off x="2245590" y="2963279"/>
            <a:ext cx="8135988" cy="1270000"/>
          </a:xfrm>
          <a:prstGeom prst="rightArrow">
            <a:avLst>
              <a:gd name="adj1" fmla="val 32000"/>
              <a:gd name="adj2" fmla="val 50852"/>
            </a:avLst>
          </a:prstGeom>
          <a:solidFill>
            <a:srgbClr val="FF2600"/>
          </a:solidFill>
          <a:ln w="25400">
            <a:solidFill>
              <a:schemeClr val="accent1"/>
            </a:solidFill>
          </a:ln>
          <a:effectLst>
            <a:outerShdw blurRad="38100" dist="25400" dir="66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57" y="2506104"/>
            <a:ext cx="982192" cy="98219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Ovale"/>
          <p:cNvSpPr/>
          <p:nvPr/>
        </p:nvSpPr>
        <p:spPr>
          <a:xfrm>
            <a:off x="6802308" y="3246572"/>
            <a:ext cx="720428" cy="697310"/>
          </a:xfrm>
          <a:prstGeom prst="ellipse">
            <a:avLst/>
          </a:prstGeom>
          <a:solidFill>
            <a:srgbClr val="FFFB00"/>
          </a:solidFill>
          <a:ln w="25400">
            <a:solidFill>
              <a:schemeClr val="accent1"/>
            </a:solidFill>
          </a:ln>
          <a:effectLst>
            <a:outerShdw blurRad="38100" dist="25400" dir="66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0" name="Ovale"/>
          <p:cNvSpPr/>
          <p:nvPr/>
        </p:nvSpPr>
        <p:spPr>
          <a:xfrm>
            <a:off x="5228192" y="3249624"/>
            <a:ext cx="720428" cy="697310"/>
          </a:xfrm>
          <a:prstGeom prst="ellipse">
            <a:avLst/>
          </a:prstGeom>
          <a:solidFill>
            <a:srgbClr val="FFFB00"/>
          </a:solidFill>
          <a:ln w="25400">
            <a:solidFill>
              <a:schemeClr val="accent1"/>
            </a:solidFill>
          </a:ln>
          <a:effectLst>
            <a:outerShdw blurRad="38100" dist="25400" dir="66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Ovale"/>
          <p:cNvSpPr/>
          <p:nvPr/>
        </p:nvSpPr>
        <p:spPr>
          <a:xfrm>
            <a:off x="8935658" y="3265766"/>
            <a:ext cx="720428" cy="697310"/>
          </a:xfrm>
          <a:prstGeom prst="ellipse">
            <a:avLst/>
          </a:prstGeom>
          <a:solidFill>
            <a:srgbClr val="FFFB00"/>
          </a:solidFill>
          <a:ln w="25400">
            <a:solidFill>
              <a:schemeClr val="accent1"/>
            </a:solidFill>
          </a:ln>
          <a:effectLst>
            <a:outerShdw blurRad="38100" dist="25400" dir="66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Dimissione…"/>
          <p:cNvSpPr txBox="1"/>
          <p:nvPr/>
        </p:nvSpPr>
        <p:spPr>
          <a:xfrm>
            <a:off x="1490597" y="3799435"/>
            <a:ext cx="240374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Dimissione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</a:t>
            </a:r>
          </a:p>
        </p:txBody>
      </p:sp>
      <p:sp>
        <p:nvSpPr>
          <p:cNvPr id="323" name="Forma"/>
          <p:cNvSpPr/>
          <p:nvPr/>
        </p:nvSpPr>
        <p:spPr>
          <a:xfrm>
            <a:off x="2455025" y="3373080"/>
            <a:ext cx="467272" cy="364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00FA92"/>
          </a:solidFill>
          <a:ln w="25400">
            <a:solidFill>
              <a:schemeClr val="accent1"/>
            </a:solidFill>
          </a:ln>
          <a:effectLst>
            <a:outerShdw blurRad="38100" dist="25400" dir="66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4" name="Forma"/>
          <p:cNvSpPr/>
          <p:nvPr/>
        </p:nvSpPr>
        <p:spPr>
          <a:xfrm>
            <a:off x="3367100" y="3417324"/>
            <a:ext cx="467272" cy="364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8EFA00"/>
          </a:solidFill>
          <a:ln w="25400">
            <a:solidFill>
              <a:schemeClr val="accent1"/>
            </a:solidFill>
          </a:ln>
          <a:effectLst>
            <a:outerShdw blurRad="38100" dist="25400" dir="66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5" name="TD"/>
          <p:cNvSpPr txBox="1"/>
          <p:nvPr/>
        </p:nvSpPr>
        <p:spPr>
          <a:xfrm>
            <a:off x="3465881" y="3892416"/>
            <a:ext cx="36142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</a:t>
            </a:r>
          </a:p>
        </p:txBody>
      </p:sp>
      <p:sp>
        <p:nvSpPr>
          <p:cNvPr id="326" name="Forma"/>
          <p:cNvSpPr/>
          <p:nvPr/>
        </p:nvSpPr>
        <p:spPr>
          <a:xfrm>
            <a:off x="4279175" y="3420153"/>
            <a:ext cx="467271" cy="364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8EFA00"/>
          </a:solidFill>
          <a:ln w="25400">
            <a:solidFill>
              <a:schemeClr val="accent1"/>
            </a:solidFill>
          </a:ln>
          <a:effectLst>
            <a:outerShdw blurRad="38100" dist="25400" dir="66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" name="TD"/>
          <p:cNvSpPr txBox="1"/>
          <p:nvPr/>
        </p:nvSpPr>
        <p:spPr>
          <a:xfrm flipH="1">
            <a:off x="4343534" y="3888591"/>
            <a:ext cx="70406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</a:t>
            </a:r>
          </a:p>
        </p:txBody>
      </p:sp>
      <p:sp>
        <p:nvSpPr>
          <p:cNvPr id="328" name="10…"/>
          <p:cNvSpPr txBox="1"/>
          <p:nvPr/>
        </p:nvSpPr>
        <p:spPr>
          <a:xfrm>
            <a:off x="3274915" y="2425671"/>
            <a:ext cx="65164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giorni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9" name="2…"/>
          <p:cNvSpPr txBox="1"/>
          <p:nvPr/>
        </p:nvSpPr>
        <p:spPr>
          <a:xfrm>
            <a:off x="4067275" y="2450574"/>
            <a:ext cx="105738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settimane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0" name="1…"/>
          <p:cNvSpPr txBox="1"/>
          <p:nvPr/>
        </p:nvSpPr>
        <p:spPr>
          <a:xfrm>
            <a:off x="5184206" y="2458728"/>
            <a:ext cx="61145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mese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1" name="3…"/>
          <p:cNvSpPr txBox="1"/>
          <p:nvPr/>
        </p:nvSpPr>
        <p:spPr>
          <a:xfrm>
            <a:off x="6886260" y="2497533"/>
            <a:ext cx="55252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mesi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2" name="6…"/>
          <p:cNvSpPr txBox="1"/>
          <p:nvPr/>
        </p:nvSpPr>
        <p:spPr>
          <a:xfrm>
            <a:off x="8975514" y="2474900"/>
            <a:ext cx="55252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mesi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Adeguato svezzamento + adeguata integrazione"/>
          <p:cNvSpPr txBox="1"/>
          <p:nvPr/>
        </p:nvSpPr>
        <p:spPr>
          <a:xfrm>
            <a:off x="2404964" y="4373904"/>
            <a:ext cx="71947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ADEGUATO SVEZZAMENTO + ADEGUATA INTEGRAZIONE</a:t>
            </a:r>
          </a:p>
        </p:txBody>
      </p:sp>
      <p:sp>
        <p:nvSpPr>
          <p:cNvPr id="334" name="Pianificazione alimentazione in 5 pasti…"/>
          <p:cNvSpPr txBox="1"/>
          <p:nvPr/>
        </p:nvSpPr>
        <p:spPr>
          <a:xfrm>
            <a:off x="367833" y="857428"/>
            <a:ext cx="5657059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PIANIFICAZIONE ALIMENTAZIONE IN 5 PASTI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PRESENZA DI TUTTI I MICRO-NUTRIENTI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INTEGRAZIONE MULTI-VITAMINICA E MULTI-MINERALE SPECIFICA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EVENTUALMENTE: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INTEGRAZIONE PROTEICA</a:t>
            </a:r>
          </a:p>
        </p:txBody>
      </p:sp>
      <p:sp>
        <p:nvSpPr>
          <p:cNvPr id="335" name="Importanza follow- nutrizionale"/>
          <p:cNvSpPr txBox="1"/>
          <p:nvPr/>
        </p:nvSpPr>
        <p:spPr>
          <a:xfrm>
            <a:off x="3055449" y="-18710"/>
            <a:ext cx="5893754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 b="1">
                <a:solidFill>
                  <a:srgbClr val="FF93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orbel"/>
                <a:sym typeface="Corbel"/>
              </a:rPr>
              <a:t>Importanza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orbel"/>
                <a:sym typeface="Corbel"/>
              </a:rPr>
              <a:t> follow-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orbel"/>
                <a:sym typeface="Corbel"/>
              </a:rPr>
              <a:t>nutrizionale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orbel"/>
                <a:sym typeface="Corbel"/>
              </a:rPr>
              <a:t>  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23" y="4853348"/>
            <a:ext cx="1757867" cy="17578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155" y="5068416"/>
            <a:ext cx="2808241" cy="154279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862" y="4853348"/>
            <a:ext cx="3753248" cy="18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3888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 advAuto="0"/>
      <p:bldP spid="319" grpId="0" animBg="1" advAuto="0"/>
      <p:bldP spid="320" grpId="0" animBg="1" advAuto="0"/>
      <p:bldP spid="321" grpId="0" animBg="1" advAuto="0"/>
      <p:bldP spid="322" grpId="0" animBg="1" advAuto="0"/>
      <p:bldP spid="323" grpId="0" animBg="1" advAuto="0"/>
      <p:bldP spid="324" grpId="0" animBg="1" advAuto="0"/>
      <p:bldP spid="325" grpId="0" animBg="1" advAuto="0"/>
      <p:bldP spid="326" grpId="0" animBg="1" advAuto="0"/>
      <p:bldP spid="32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649535-4596-87A9-8933-FB1687778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43"/>
          <a:stretch/>
        </p:blipFill>
        <p:spPr>
          <a:xfrm>
            <a:off x="7989760" y="438703"/>
            <a:ext cx="3928363" cy="21946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3C9DE79-F9D4-2241-505B-EAE2AF1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Counseling 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6E51108A-8CB7-2A1E-0BF5-F249902C7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108201"/>
            <a:ext cx="8440636" cy="3760891"/>
          </a:xfrm>
        </p:spPr>
        <p:txBody>
          <a:bodyPr/>
          <a:lstStyle/>
          <a:p>
            <a:r>
              <a:rPr lang="it-IT" dirty="0"/>
              <a:t>Implementare la conoscenza del paziente sull’impatto della tecnica chirurgica sul </a:t>
            </a:r>
            <a:r>
              <a:rPr lang="it-IT" b="1" dirty="0">
                <a:solidFill>
                  <a:srgbClr val="FF0000"/>
                </a:solidFill>
              </a:rPr>
              <a:t>peso</a:t>
            </a:r>
            <a:r>
              <a:rPr lang="it-IT" dirty="0"/>
              <a:t> e sullo </a:t>
            </a:r>
            <a:r>
              <a:rPr lang="it-IT" b="1" dirty="0">
                <a:solidFill>
                  <a:srgbClr val="FF0000"/>
                </a:solidFill>
              </a:rPr>
              <a:t>stile di vita </a:t>
            </a:r>
            <a:r>
              <a:rPr lang="it-IT" dirty="0">
                <a:solidFill>
                  <a:schemeClr val="tx1"/>
                </a:solidFill>
              </a:rPr>
              <a:t>valutando la presenza di false aspettative</a:t>
            </a:r>
          </a:p>
          <a:p>
            <a:r>
              <a:rPr lang="it-IT" dirty="0"/>
              <a:t>Necessità di un percorso educazionale </a:t>
            </a:r>
            <a:r>
              <a:rPr lang="it-IT" b="1" dirty="0">
                <a:solidFill>
                  <a:srgbClr val="FF0000"/>
                </a:solidFill>
              </a:rPr>
              <a:t>dietetico</a:t>
            </a:r>
            <a:r>
              <a:rPr lang="it-IT" dirty="0"/>
              <a:t> personalizzato preoperatorio</a:t>
            </a:r>
          </a:p>
          <a:p>
            <a:r>
              <a:rPr lang="it-IT" dirty="0"/>
              <a:t>Informazioni dettagliate rispetto al percorso </a:t>
            </a:r>
            <a:r>
              <a:rPr lang="it-IT" b="1" dirty="0" err="1">
                <a:solidFill>
                  <a:srgbClr val="FF0000"/>
                </a:solidFill>
              </a:rPr>
              <a:t>dietoterapico</a:t>
            </a:r>
            <a:r>
              <a:rPr lang="it-IT" b="1" dirty="0">
                <a:solidFill>
                  <a:srgbClr val="FF0000"/>
                </a:solidFill>
              </a:rPr>
              <a:t> postoperatorio e al follow up nutrizionale a breve e lungo termine</a:t>
            </a:r>
          </a:p>
          <a:p>
            <a:r>
              <a:rPr lang="it-IT" dirty="0">
                <a:solidFill>
                  <a:schemeClr val="tx1"/>
                </a:solidFill>
              </a:rPr>
              <a:t>Necessità di assumere integrazioni vitaminiche potenzialmente </a:t>
            </a:r>
            <a:r>
              <a:rPr lang="it-IT" b="1" dirty="0">
                <a:solidFill>
                  <a:srgbClr val="FF0000"/>
                </a:solidFill>
              </a:rPr>
              <a:t>a vita </a:t>
            </a:r>
          </a:p>
          <a:p>
            <a:r>
              <a:rPr lang="it-IT" dirty="0"/>
              <a:t>Possibilità di ricomparsa dei comportamenti disfunzionali a distanza, contestualmente alle alterazioni fame/sazietà e alla modifica dei gusti con conseguente possibilità di </a:t>
            </a:r>
            <a:r>
              <a:rPr lang="it-IT" b="1" dirty="0">
                <a:solidFill>
                  <a:srgbClr val="FF0000"/>
                </a:solidFill>
              </a:rPr>
              <a:t>recupero del peso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99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568626"/>
            <a:ext cx="12189267" cy="289375"/>
          </a:xfrm>
          <a:prstGeom prst="rect">
            <a:avLst/>
          </a:prstGeom>
          <a:noFill/>
        </p:spPr>
        <p:txBody>
          <a:bodyPr wrap="square" lIns="120227" tIns="61976" rIns="120227" bIns="61976" rtlCol="0" anchor="b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 1. Cooper </a:t>
            </a:r>
            <a:r>
              <a:rPr kumimoji="0" lang="en-GB" sz="1067" b="0" i="1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et al. </a:t>
            </a:r>
            <a:r>
              <a:rPr kumimoji="0" lang="en-GB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Obes</a:t>
            </a:r>
            <a:r>
              <a:rPr kumimoji="0" lang="en-GB" sz="1067" b="0" i="1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 </a:t>
            </a:r>
            <a:r>
              <a:rPr kumimoji="0" lang="en-GB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Surg</a:t>
            </a:r>
            <a:r>
              <a:rPr kumimoji="0" lang="en-GB" sz="1067" b="0" i="1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 </a:t>
            </a: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2015;25:1474–81; 2. </a:t>
            </a:r>
            <a:r>
              <a:rPr kumimoji="0" lang="en-GB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Karmali</a:t>
            </a: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 </a:t>
            </a:r>
            <a:r>
              <a:rPr kumimoji="0" lang="en-GB" sz="1067" b="0" i="1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et al. </a:t>
            </a:r>
            <a:r>
              <a:rPr kumimoji="0" lang="en-GB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Obes</a:t>
            </a:r>
            <a:r>
              <a:rPr kumimoji="0" lang="en-GB" sz="1067" b="0" i="1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 </a:t>
            </a:r>
            <a:r>
              <a:rPr kumimoji="0" lang="en-GB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Surg</a:t>
            </a:r>
            <a:r>
              <a:rPr kumimoji="0" lang="en-GB" sz="1067" b="0" i="1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 </a:t>
            </a: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2013;23:1922–33; 3. </a:t>
            </a:r>
            <a:r>
              <a:rPr kumimoji="0" lang="en-GB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Jirapinyo</a:t>
            </a: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 </a:t>
            </a:r>
            <a:r>
              <a:rPr kumimoji="0" lang="en-GB" sz="1067" b="0" i="1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et al. BMJ Open </a:t>
            </a:r>
            <a:r>
              <a:rPr kumimoji="0" lang="en-GB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Gastroenterol</a:t>
            </a:r>
            <a:r>
              <a:rPr kumimoji="0" lang="en-GB" sz="1067" b="0" i="1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 </a:t>
            </a: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2017;4:e000153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Georgia Pro Cond" panose="020B0604020202020204" pitchFamily="18" charset="0"/>
              </a:rPr>
              <a:t>Significant WR (≥15%) occurs in </a:t>
            </a:r>
            <a:r>
              <a:rPr lang="en-GB" sz="1600" b="1" dirty="0">
                <a:solidFill>
                  <a:schemeClr val="tx1"/>
                </a:solidFill>
                <a:latin typeface="Georgia Pro Cond" panose="020B0604020202020204" pitchFamily="18" charset="0"/>
              </a:rPr>
              <a:t>25–35%</a:t>
            </a:r>
            <a:r>
              <a:rPr lang="en-GB" sz="1600" dirty="0">
                <a:solidFill>
                  <a:schemeClr val="tx1"/>
                </a:solidFill>
                <a:latin typeface="Georgia Pro Cond" panose="020B0604020202020204" pitchFamily="18" charset="0"/>
              </a:rPr>
              <a:t> of patients 2–5 years after surgery</a:t>
            </a:r>
            <a:r>
              <a:rPr lang="en-GB" sz="1600" baseline="30000" dirty="0">
                <a:solidFill>
                  <a:schemeClr val="tx1"/>
                </a:solidFill>
                <a:latin typeface="Georgia Pro Cond" panose="020B0604020202020204" pitchFamily="18" charset="0"/>
              </a:rPr>
              <a:t>1</a:t>
            </a:r>
            <a:endParaRPr lang="en-GB" sz="1600" dirty="0">
              <a:solidFill>
                <a:schemeClr val="tx1"/>
              </a:solidFill>
              <a:latin typeface="Georgia Pro Cond" panose="020B0604020202020204" pitchFamily="18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Georgia Pro Cond" panose="020B0604020202020204" pitchFamily="18" charset="0"/>
              </a:rPr>
              <a:t>However, there is no generally accepted definition for WR. Most are based on kg, BMI units or %EWL</a:t>
            </a:r>
            <a:r>
              <a:rPr lang="en-GB" sz="1600" baseline="30000" dirty="0">
                <a:solidFill>
                  <a:schemeClr val="tx1"/>
                </a:solidFill>
                <a:latin typeface="Georgia Pro Cond" panose="020B0604020202020204" pitchFamily="18" charset="0"/>
              </a:rPr>
              <a:t>2</a:t>
            </a:r>
            <a:r>
              <a:rPr lang="en-GB" sz="1600" dirty="0">
                <a:solidFill>
                  <a:schemeClr val="tx1"/>
                </a:solidFill>
                <a:latin typeface="Georgia Pro Cond" panose="020B0604020202020204" pitchFamily="18" charset="0"/>
              </a:rPr>
              <a:t> </a:t>
            </a:r>
          </a:p>
          <a:p>
            <a:endParaRPr lang="en-GB" dirty="0">
              <a:solidFill>
                <a:schemeClr val="tx1"/>
              </a:solidFill>
              <a:latin typeface="Georgia Pro Cond" panose="020B0604020202020204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38317" y="6241679"/>
            <a:ext cx="7257543" cy="2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227" tIns="61976" rIns="120227" bIns="61976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charset="0"/>
              </a:rPr>
              <a:t>BMI, body mass index; EWL, excess weight loss; </a:t>
            </a: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RYGB, Roux-</a:t>
            </a:r>
            <a:r>
              <a:rPr kumimoji="0" lang="en-GB" sz="1067" b="0" i="0" u="none" strike="noStrike" kern="1200" cap="none" spc="0" normalizeH="0" baseline="0" noProof="0" dirty="0" err="1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-Y gastric bypass; </a:t>
            </a:r>
            <a:r>
              <a:rPr kumimoji="0" lang="en-GB" sz="1067" b="0" i="0" u="none" strike="noStrike" kern="1200" cap="none" spc="0" normalizeH="0" baseline="0" noProof="0" dirty="0">
                <a:ln>
                  <a:noFill/>
                </a:ln>
                <a:solidFill>
                  <a:srgbClr val="82786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charset="0"/>
              </a:rPr>
              <a:t>WR, weight regain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95977" y="5835974"/>
            <a:ext cx="418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Years from RYGB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2881" y="2601284"/>
            <a:ext cx="10961860" cy="3610816"/>
            <a:chOff x="182160" y="1782000"/>
            <a:chExt cx="8221395" cy="2708112"/>
          </a:xfrm>
          <a:solidFill>
            <a:schemeClr val="bg1"/>
          </a:solidFill>
        </p:grpSpPr>
        <p:grpSp>
          <p:nvGrpSpPr>
            <p:cNvPr id="18" name="Group 17"/>
            <p:cNvGrpSpPr/>
            <p:nvPr/>
          </p:nvGrpSpPr>
          <p:grpSpPr>
            <a:xfrm>
              <a:off x="182160" y="1782000"/>
              <a:ext cx="8221395" cy="2708112"/>
              <a:chOff x="182160" y="1782000"/>
              <a:chExt cx="8221395" cy="2708112"/>
            </a:xfrm>
            <a:grpFill/>
          </p:grpSpPr>
          <p:graphicFrame>
            <p:nvGraphicFramePr>
              <p:cNvPr id="10" name="Chart 9"/>
              <p:cNvGraphicFramePr/>
              <p:nvPr/>
            </p:nvGraphicFramePr>
            <p:xfrm>
              <a:off x="182160" y="1782000"/>
              <a:ext cx="8221395" cy="27081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5" name="Rectangle 4"/>
              <p:cNvSpPr/>
              <p:nvPr/>
            </p:nvSpPr>
            <p:spPr>
              <a:xfrm>
                <a:off x="1752827" y="3527920"/>
                <a:ext cx="1072489" cy="2880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 w="9525">
                <a:solidFill>
                  <a:srgbClr val="0019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001210" y="2978492"/>
                <a:ext cx="1072489" cy="83760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 w="9525">
                <a:solidFill>
                  <a:srgbClr val="0019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227807" y="2330212"/>
                <a:ext cx="1072489" cy="148680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 w="95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4271540" y="3865418"/>
              <a:ext cx="612880" cy="2385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5–10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 rot="16200000">
            <a:off x="-1104914" y="4173546"/>
            <a:ext cx="355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Amount of weight regain (%)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</a:p>
        </p:txBody>
      </p:sp>
      <p:sp>
        <p:nvSpPr>
          <p:cNvPr id="2" name="Titolo 4">
            <a:extLst>
              <a:ext uri="{FF2B5EF4-FFF2-40B4-BE49-F238E27FC236}">
                <a16:creationId xmlns:a16="http://schemas.microsoft.com/office/drawing/2014/main" id="{2DCFC330-A93D-D3AF-38BF-CBFFFDB65A15}"/>
              </a:ext>
            </a:extLst>
          </p:cNvPr>
          <p:cNvSpPr txBox="1">
            <a:spLocks/>
          </p:cNvSpPr>
          <p:nvPr/>
        </p:nvSpPr>
        <p:spPr>
          <a:xfrm>
            <a:off x="422400" y="-3743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 Cond Light" panose="020F0302020204030204"/>
                <a:ea typeface="+mj-ea"/>
                <a:cs typeface="+mj-cs"/>
              </a:rPr>
              <a:t>Weight regain after bariatric surgery</a:t>
            </a:r>
            <a:endParaRPr kumimoji="0" lang="it-IT" sz="4600" b="1" i="0" u="none" strike="noStrike" kern="1200" cap="none" spc="-5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 Pro Cond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486673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ECBD7CE-8967-44EA-DB9A-9EDFE33E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it-IT" dirty="0"/>
              <a:t>Cause di Weight </a:t>
            </a:r>
            <a:r>
              <a:rPr lang="it-IT" dirty="0" err="1"/>
              <a:t>Regain</a:t>
            </a:r>
            <a:endParaRPr lang="it-IT" dirty="0"/>
          </a:p>
        </p:txBody>
      </p:sp>
      <p:graphicFrame>
        <p:nvGraphicFramePr>
          <p:cNvPr id="26" name="Segnaposto contenuto 5">
            <a:extLst>
              <a:ext uri="{FF2B5EF4-FFF2-40B4-BE49-F238E27FC236}">
                <a16:creationId xmlns:a16="http://schemas.microsoft.com/office/drawing/2014/main" id="{D9EDC611-66EA-BEF7-EB80-1C53D12EA5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0C36BDC9-C10B-BC92-7186-124CF8860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7289" y="172205"/>
            <a:ext cx="2963680" cy="219281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3992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graphicEl>
                                              <a:dgm id="{00EE529D-5322-4458-8892-A3E0C9D0D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">
                                            <p:graphicEl>
                                              <a:dgm id="{00EE529D-5322-4458-8892-A3E0C9D0D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">
                                            <p:graphicEl>
                                              <a:dgm id="{00EE529D-5322-4458-8892-A3E0C9D0D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>
                                            <p:graphicEl>
                                              <a:dgm id="{00EE529D-5322-4458-8892-A3E0C9D0D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6">
                                            <p:graphicEl>
                                              <a:dgm id="{73D37AFA-1E9C-4865-9069-F4B3894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6">
                                            <p:graphicEl>
                                              <a:dgm id="{73D37AFA-1E9C-4865-9069-F4B3894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6">
                                            <p:graphicEl>
                                              <a:dgm id="{73D37AFA-1E9C-4865-9069-F4B3894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6">
                                            <p:graphicEl>
                                              <a:dgm id="{73D37AFA-1E9C-4865-9069-F4B38944C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6">
                                            <p:graphicEl>
                                              <a:dgm id="{EB787708-88F5-4951-8BAB-9B783FF47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6">
                                            <p:graphicEl>
                                              <a:dgm id="{EB787708-88F5-4951-8BAB-9B783FF47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6">
                                            <p:graphicEl>
                                              <a:dgm id="{EB787708-88F5-4951-8BAB-9B783FF47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graphicEl>
                                              <a:dgm id="{EB787708-88F5-4951-8BAB-9B783FF47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 uiExpand="1">
        <p:bldSub>
          <a:bldDgm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1F2BCA9-E133-491C-6822-3D8BC2E01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05"/>
          <a:stretch/>
        </p:blipFill>
        <p:spPr>
          <a:xfrm>
            <a:off x="0" y="247888"/>
            <a:ext cx="5570068" cy="881917"/>
          </a:xfrm>
          <a:prstGeom prst="rect">
            <a:avLst/>
          </a:prstGeom>
        </p:spPr>
      </p:pic>
      <p:pic>
        <p:nvPicPr>
          <p:cNvPr id="1026" name="Picture 2" descr="Risultato immagine per salse">
            <a:extLst>
              <a:ext uri="{FF2B5EF4-FFF2-40B4-BE49-F238E27FC236}">
                <a16:creationId xmlns:a16="http://schemas.microsoft.com/office/drawing/2014/main" id="{28860251-822E-C54E-4B2D-993C4DC08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6225" b="2"/>
          <a:stretch/>
        </p:blipFill>
        <p:spPr bwMode="auto">
          <a:xfrm>
            <a:off x="7778045" y="279047"/>
            <a:ext cx="4072128" cy="3636923"/>
          </a:xfrm>
          <a:prstGeom prst="rect">
            <a:avLst/>
          </a:prstGeom>
          <a:solidFill>
            <a:srgbClr val="FFFFFF"/>
          </a:solidFill>
          <a:effectLst>
            <a:softEdge rad="31750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B5B7CE-E753-ECD1-4908-8A4E83EF5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209" y="1511559"/>
            <a:ext cx="3731821" cy="50247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1600" b="1" i="1" dirty="0"/>
              <a:t>Con il passare del tempo, anche a causa delle alterazioni nei livelli di ormoni intestinali precedentemente citate, il paziente post-chirurgico tende ad aumentare l’</a:t>
            </a:r>
            <a:r>
              <a:rPr lang="it-IT" sz="1600" b="1" i="1" dirty="0" err="1"/>
              <a:t>intake</a:t>
            </a:r>
            <a:r>
              <a:rPr lang="it-IT" sz="1600" b="1" i="1" dirty="0"/>
              <a:t> calorico, spesso facendo scelte alimentari non aderenti alle indicazioni dietetiche fornite dagli specialisti: aumenta l’assunzione di cibi processati e/o ad alto contenuto calorico, di cibi fritti, di carboidrati raffinati, di bevande ricche di calorie e consuma un’insufficiente quantità di cibi a elevato contenuto di proteine o di fibre. </a:t>
            </a:r>
          </a:p>
          <a:p>
            <a:pPr>
              <a:lnSpc>
                <a:spcPct val="100000"/>
              </a:lnSpc>
            </a:pPr>
            <a:r>
              <a:rPr lang="it-IT" sz="1600" b="1" i="1" dirty="0"/>
              <a:t>A questo squilibrio dietetico spesso si associa anche lo svolgimento di un’insufficiente quantità di esercizio fisico (generalmente considerata inferiore ai 150 minuti settimanali), legata alle varie ‘barriere all’esercizio fisico’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E06175-C13C-F536-E59F-D1273E8B5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90" y="3733018"/>
            <a:ext cx="4150157" cy="29552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3C7CC2C-AC33-66C7-E209-EB0876D85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18355">
            <a:off x="4544345" y="935879"/>
            <a:ext cx="3911660" cy="26077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5FC60F-6179-476F-ADD9-70203D98D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49547">
            <a:off x="8383790" y="4137100"/>
            <a:ext cx="3505200" cy="21431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65726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6F707E-49DE-24F3-1C44-3E8A95A6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6F9BED-FB3E-25A9-8C3E-445DE3C1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384BE6-9CB9-2998-DC72-6121BE7BE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37" y="108148"/>
            <a:ext cx="8151182" cy="664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7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0B53C9A-803D-0DC7-1F27-A328458E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6" b="130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19E0C3C-88F8-38CE-A253-D91E74C33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823F16-E3A7-19E1-07B8-54E7E65AE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28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EC7CBF-25BF-0EDB-C3DB-B28A351D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Raccolta anamnestica – </a:t>
            </a:r>
            <a:r>
              <a:rPr lang="it-IT" dirty="0" err="1"/>
              <a:t>alert</a:t>
            </a:r>
            <a:r>
              <a:rPr lang="it-IT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A76D6C-FFEB-C2C8-4F83-3EA6F0FBA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Anamnesi personale</a:t>
            </a:r>
            <a:r>
              <a:rPr lang="it-IT" dirty="0"/>
              <a:t>, stile di vita, occupazione che potrebbero condizionare le scelte del paziente</a:t>
            </a:r>
          </a:p>
          <a:p>
            <a:r>
              <a:rPr lang="it-IT" b="1" dirty="0">
                <a:solidFill>
                  <a:schemeClr val="accent1"/>
                </a:solidFill>
              </a:rPr>
              <a:t>Anamnesi ponderale </a:t>
            </a:r>
            <a:r>
              <a:rPr lang="it-IT" dirty="0"/>
              <a:t>e storia di </a:t>
            </a:r>
            <a:r>
              <a:rPr lang="it-IT" i="1" dirty="0"/>
              <a:t>weight cycling </a:t>
            </a:r>
            <a:r>
              <a:rPr lang="it-IT" dirty="0"/>
              <a:t>e terapie farmacologiche </a:t>
            </a:r>
            <a:r>
              <a:rPr lang="it-IT" i="1" dirty="0"/>
              <a:t>(… «</a:t>
            </a:r>
            <a:r>
              <a:rPr lang="en-US" i="1" dirty="0"/>
              <a:t>People with obesity may be reluctant to discuss their diet because of weight bias and fear of being judged by health-care professionals</a:t>
            </a:r>
            <a:r>
              <a:rPr lang="it-IT" i="1" dirty="0"/>
              <a:t>»)</a:t>
            </a:r>
          </a:p>
          <a:p>
            <a:r>
              <a:rPr lang="it-IT" b="1" dirty="0">
                <a:solidFill>
                  <a:schemeClr val="accent1"/>
                </a:solidFill>
              </a:rPr>
              <a:t>Anamnesi alimentare </a:t>
            </a:r>
            <a:r>
              <a:rPr lang="it-IT" dirty="0"/>
              <a:t>dettagliata con particolare attenzione a presenza di allergie o intolleranze, esclusioni alimentari (pazienti vegetariani o vegani) </a:t>
            </a:r>
            <a:r>
              <a:rPr lang="it-IT" dirty="0" err="1"/>
              <a:t>nonchè</a:t>
            </a:r>
            <a:r>
              <a:rPr lang="it-IT" dirty="0"/>
              <a:t> comportamenti disfunzionali, storia o sospetto di DNA al fine di impostare adeguato percorso educativo e counseling  </a:t>
            </a:r>
            <a:r>
              <a:rPr lang="it-IT" i="1" dirty="0"/>
              <a:t>( «…</a:t>
            </a:r>
            <a:r>
              <a:rPr lang="en-US" i="1" dirty="0"/>
              <a:t>Certain eating behaviors are associated with improved weight loss after bariatric surgery. These include stopping eating when feeling full and not eating continuously throughout the day… </a:t>
            </a:r>
            <a:r>
              <a:rPr lang="it-IT" i="1" dirty="0"/>
              <a:t>»)</a:t>
            </a:r>
            <a:endParaRPr lang="it-IT" dirty="0"/>
          </a:p>
          <a:p>
            <a:r>
              <a:rPr lang="it-IT" dirty="0"/>
              <a:t>Abitudine alcolica , uso frequente di bevande zuccherate </a:t>
            </a:r>
            <a:r>
              <a:rPr lang="it-IT" i="1" dirty="0"/>
              <a:t>(«…</a:t>
            </a:r>
            <a:r>
              <a:rPr lang="en-US" i="1" dirty="0"/>
              <a:t>High alcohol consumption can increase the risk of postoperative complications—mainly infectious and related to wound healing…</a:t>
            </a:r>
            <a:r>
              <a:rPr lang="it-IT" i="1" dirty="0"/>
              <a:t>»)</a:t>
            </a:r>
            <a:endParaRPr lang="en-US" i="1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9FE703-8F20-7E12-9242-FFFECE354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678" y="5824247"/>
            <a:ext cx="2826176" cy="7471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7857358-C0AD-3B29-39EE-AE044081C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2917">
            <a:off x="10060253" y="561209"/>
            <a:ext cx="1416399" cy="147878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BB99FAD-CC75-EC29-F8F6-CAD74CD0FDF2}"/>
              </a:ext>
            </a:extLst>
          </p:cNvPr>
          <p:cNvSpPr/>
          <p:nvPr/>
        </p:nvSpPr>
        <p:spPr>
          <a:xfrm>
            <a:off x="3788229" y="5678579"/>
            <a:ext cx="4226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aderhence</a:t>
            </a:r>
            <a:endParaRPr lang="it-IT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083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DA478F-A234-E783-F392-822FFEA2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092E9B-84B3-A795-B5DE-DD35CC038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endParaRPr lang="it-IT" sz="20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29FDF1-D050-508D-1EA1-B93DF84A8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80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D16CCD-9D96-CC88-0236-65887DB2DABC}"/>
              </a:ext>
            </a:extLst>
          </p:cNvPr>
          <p:cNvSpPr txBox="1"/>
          <p:nvPr/>
        </p:nvSpPr>
        <p:spPr>
          <a:xfrm rot="19727059">
            <a:off x="8854890" y="3399144"/>
            <a:ext cx="2117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Sleeve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Bypass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BIB </a:t>
            </a:r>
          </a:p>
        </p:txBody>
      </p:sp>
    </p:spTree>
    <p:extLst>
      <p:ext uri="{BB962C8B-B14F-4D97-AF65-F5344CB8AC3E}">
        <p14:creationId xmlns:p14="http://schemas.microsoft.com/office/powerpoint/2010/main" val="384181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649535-4596-87A9-8933-FB1687778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43"/>
          <a:stretch/>
        </p:blipFill>
        <p:spPr>
          <a:xfrm>
            <a:off x="7989760" y="438703"/>
            <a:ext cx="3928363" cy="21946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3C9DE79-F9D4-2241-505B-EAE2AF1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Counseling 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6E51108A-8CB7-2A1E-0BF5-F249902C7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108201"/>
            <a:ext cx="8440636" cy="3760891"/>
          </a:xfrm>
        </p:spPr>
        <p:txBody>
          <a:bodyPr/>
          <a:lstStyle/>
          <a:p>
            <a:r>
              <a:rPr lang="it-IT" dirty="0"/>
              <a:t>Implementare la conoscenza del paziente sull’impatto della tecnica chirurgica sul </a:t>
            </a:r>
            <a:r>
              <a:rPr lang="it-IT" b="1" dirty="0">
                <a:solidFill>
                  <a:srgbClr val="FF0000"/>
                </a:solidFill>
              </a:rPr>
              <a:t>peso</a:t>
            </a:r>
            <a:r>
              <a:rPr lang="it-IT" dirty="0"/>
              <a:t> e sullo </a:t>
            </a:r>
            <a:r>
              <a:rPr lang="it-IT" b="1" dirty="0">
                <a:solidFill>
                  <a:srgbClr val="FF0000"/>
                </a:solidFill>
              </a:rPr>
              <a:t>stile di vita </a:t>
            </a:r>
            <a:r>
              <a:rPr lang="it-IT" dirty="0">
                <a:solidFill>
                  <a:schemeClr val="tx1"/>
                </a:solidFill>
              </a:rPr>
              <a:t>valutando la presenza di false aspettative</a:t>
            </a:r>
          </a:p>
          <a:p>
            <a:r>
              <a:rPr lang="it-IT" dirty="0"/>
              <a:t>Necessità di un percorso educazionale </a:t>
            </a:r>
            <a:r>
              <a:rPr lang="it-IT" b="1" dirty="0">
                <a:solidFill>
                  <a:srgbClr val="FF0000"/>
                </a:solidFill>
              </a:rPr>
              <a:t>dietetico</a:t>
            </a:r>
            <a:r>
              <a:rPr lang="it-IT" dirty="0"/>
              <a:t> personalizzato preoperatorio</a:t>
            </a:r>
          </a:p>
          <a:p>
            <a:r>
              <a:rPr lang="it-IT" dirty="0"/>
              <a:t>Informazioni dettagliate rispetto al percorso </a:t>
            </a:r>
            <a:r>
              <a:rPr lang="it-IT" b="1" dirty="0" err="1">
                <a:solidFill>
                  <a:srgbClr val="FF0000"/>
                </a:solidFill>
              </a:rPr>
              <a:t>dietoterapico</a:t>
            </a:r>
            <a:r>
              <a:rPr lang="it-IT" b="1" dirty="0">
                <a:solidFill>
                  <a:srgbClr val="FF0000"/>
                </a:solidFill>
              </a:rPr>
              <a:t> postoperatorio</a:t>
            </a:r>
          </a:p>
          <a:p>
            <a:r>
              <a:rPr lang="it-IT" dirty="0">
                <a:solidFill>
                  <a:schemeClr val="tx1"/>
                </a:solidFill>
              </a:rPr>
              <a:t>Necessità di assumere integrazioni vitaminiche potenzialmente </a:t>
            </a:r>
            <a:r>
              <a:rPr lang="it-IT" b="1" dirty="0">
                <a:solidFill>
                  <a:srgbClr val="FF0000"/>
                </a:solidFill>
              </a:rPr>
              <a:t>a vita </a:t>
            </a:r>
          </a:p>
          <a:p>
            <a:r>
              <a:rPr lang="it-IT" dirty="0"/>
              <a:t>Possibilità di ricomparsa dei comportamenti disfunzionali a distanza, contestualmente alle alterazioni fame/sazietà e alla modifica dei gusti</a:t>
            </a:r>
          </a:p>
          <a:p>
            <a:r>
              <a:rPr lang="it-IT" dirty="0"/>
              <a:t>Possibilità di </a:t>
            </a:r>
            <a:r>
              <a:rPr lang="it-IT" b="1" dirty="0">
                <a:solidFill>
                  <a:srgbClr val="FF0000"/>
                </a:solidFill>
              </a:rPr>
              <a:t>recupero del peso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027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CB101F5-45E8-796E-797D-327E91261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8C6CF8F-BE69-F08C-E618-0A75E72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85E7419-A4EB-5715-BA12-73E978DCA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45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649535-4596-87A9-8933-FB1687778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43"/>
          <a:stretch/>
        </p:blipFill>
        <p:spPr>
          <a:xfrm>
            <a:off x="7989760" y="438703"/>
            <a:ext cx="3928363" cy="21946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3C9DE79-F9D4-2241-505B-EAE2AF1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Counseling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72DF8F-088A-A322-4FAA-7B6AF6005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78" y="2108719"/>
            <a:ext cx="3685844" cy="3517778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/>
              <a:t>Discutere in merito alle aspettative del paziente sul calo ponderale anche relazionate alla procedura chirurgica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CD9355-187F-21F4-D8C0-4A9440DC3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49" b="31064"/>
          <a:stretch/>
        </p:blipFill>
        <p:spPr>
          <a:xfrm>
            <a:off x="0" y="3697021"/>
            <a:ext cx="4244742" cy="31609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9FC0BA-1CD9-16D5-ADAD-36CE532C8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73" b="61277"/>
          <a:stretch/>
        </p:blipFill>
        <p:spPr>
          <a:xfrm>
            <a:off x="3986890" y="1819442"/>
            <a:ext cx="4471096" cy="30124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F89B35-4FF8-9691-CFB3-4386450EB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94" b="2695"/>
          <a:stretch/>
        </p:blipFill>
        <p:spPr>
          <a:xfrm>
            <a:off x="7840738" y="3771669"/>
            <a:ext cx="4226408" cy="30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7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1342545" y="2194561"/>
            <a:ext cx="4000500" cy="4024125"/>
          </a:xfrm>
        </p:spPr>
        <p:txBody>
          <a:bodyPr/>
          <a:lstStyle/>
          <a:p>
            <a:endParaRPr lang="it-IT"/>
          </a:p>
        </p:txBody>
      </p:sp>
      <p:pic>
        <p:nvPicPr>
          <p:cNvPr id="1032" name="Picture 8" descr="https://kidneystones.uchicago.edu/files/types-of-bariatric-surgery-e15214079139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/>
          <a:stretch/>
        </p:blipFill>
        <p:spPr bwMode="auto">
          <a:xfrm>
            <a:off x="1559516" y="1016074"/>
            <a:ext cx="6693513" cy="558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e 6"/>
          <p:cNvSpPr/>
          <p:nvPr/>
        </p:nvSpPr>
        <p:spPr>
          <a:xfrm>
            <a:off x="1655779" y="1052736"/>
            <a:ext cx="1584176" cy="288032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1675344" y="2780928"/>
            <a:ext cx="1708627" cy="28803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1655779" y="4653136"/>
            <a:ext cx="1584176" cy="288032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4" name="Picture 2" descr="http://www.epic4healthblog.com/wp-content/uploads/2018/08/Micronutrient_Absorp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023" y="2011330"/>
            <a:ext cx="3795202" cy="395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41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649535-4596-87A9-8933-FB1687778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43"/>
          <a:stretch/>
        </p:blipFill>
        <p:spPr>
          <a:xfrm>
            <a:off x="7989760" y="438703"/>
            <a:ext cx="3928363" cy="21946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3C9DE79-F9D4-2241-505B-EAE2AF1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Counseling 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6E51108A-8CB7-2A1E-0BF5-F249902C7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108201"/>
            <a:ext cx="8440636" cy="3760891"/>
          </a:xfrm>
        </p:spPr>
        <p:txBody>
          <a:bodyPr/>
          <a:lstStyle/>
          <a:p>
            <a:r>
              <a:rPr lang="it-IT" dirty="0"/>
              <a:t>Implementare la conoscenza del paziente sull’impatto della tecnica chirurgica sul </a:t>
            </a:r>
            <a:r>
              <a:rPr lang="it-IT" b="1" dirty="0">
                <a:solidFill>
                  <a:srgbClr val="FF0000"/>
                </a:solidFill>
              </a:rPr>
              <a:t>peso</a:t>
            </a:r>
            <a:r>
              <a:rPr lang="it-IT" dirty="0"/>
              <a:t> e sullo </a:t>
            </a:r>
            <a:r>
              <a:rPr lang="it-IT" b="1" dirty="0">
                <a:solidFill>
                  <a:srgbClr val="FF0000"/>
                </a:solidFill>
              </a:rPr>
              <a:t>stile di vita </a:t>
            </a:r>
            <a:r>
              <a:rPr lang="it-IT" dirty="0">
                <a:solidFill>
                  <a:schemeClr val="tx1"/>
                </a:solidFill>
              </a:rPr>
              <a:t>valutando la presenza di false aspettative</a:t>
            </a:r>
          </a:p>
          <a:p>
            <a:r>
              <a:rPr lang="it-IT" dirty="0"/>
              <a:t>Necessità di un percorso educazionale </a:t>
            </a:r>
            <a:r>
              <a:rPr lang="it-IT" b="1" dirty="0">
                <a:solidFill>
                  <a:srgbClr val="FF0000"/>
                </a:solidFill>
              </a:rPr>
              <a:t>dietetico</a:t>
            </a:r>
            <a:r>
              <a:rPr lang="it-IT" dirty="0"/>
              <a:t> personalizzato preoperatorio</a:t>
            </a:r>
          </a:p>
          <a:p>
            <a:r>
              <a:rPr lang="it-IT" dirty="0"/>
              <a:t>Informazioni dettagliate rispetto al percorso </a:t>
            </a:r>
            <a:r>
              <a:rPr lang="it-IT" b="1" dirty="0" err="1">
                <a:solidFill>
                  <a:srgbClr val="FF0000"/>
                </a:solidFill>
              </a:rPr>
              <a:t>dietoterapico</a:t>
            </a:r>
            <a:r>
              <a:rPr lang="it-IT" b="1" dirty="0">
                <a:solidFill>
                  <a:srgbClr val="FF0000"/>
                </a:solidFill>
              </a:rPr>
              <a:t> postoperatorio</a:t>
            </a:r>
          </a:p>
          <a:p>
            <a:r>
              <a:rPr lang="it-IT" dirty="0">
                <a:solidFill>
                  <a:schemeClr val="tx1"/>
                </a:solidFill>
              </a:rPr>
              <a:t>Necessità di assumere integrazioni vitaminiche potenzialmente </a:t>
            </a:r>
            <a:r>
              <a:rPr lang="it-IT" b="1" dirty="0">
                <a:solidFill>
                  <a:srgbClr val="FF0000"/>
                </a:solidFill>
              </a:rPr>
              <a:t>a vita </a:t>
            </a:r>
          </a:p>
          <a:p>
            <a:r>
              <a:rPr lang="it-IT" dirty="0"/>
              <a:t>Possibilità di ricomparsa dei comportamenti disfunzionali a distanza, contestualmente alle alterazioni fame/sazietà e alla modifica dei gusti</a:t>
            </a:r>
          </a:p>
          <a:p>
            <a:r>
              <a:rPr lang="it-IT" dirty="0"/>
              <a:t>Possibilità di </a:t>
            </a:r>
            <a:r>
              <a:rPr lang="it-IT" b="1" dirty="0">
                <a:solidFill>
                  <a:srgbClr val="FF0000"/>
                </a:solidFill>
              </a:rPr>
              <a:t>recupero del peso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46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4.xml><?xml version="1.0" encoding="utf-8"?>
<a:theme xmlns:a="http://schemas.openxmlformats.org/drawingml/2006/main" name="2_RetrospectVTI">
  <a:themeElements>
    <a:clrScheme name="Verde gia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853_TF11437505.potx" id="{B524DF46-424E-4DE0-BA2D-73D96117FE98}" vid="{E8A4C0C3-7F79-4858-9064-A40BB108B31A}"/>
    </a:ext>
  </a:extLst>
</a:theme>
</file>

<file path=ppt/theme/theme5.xml><?xml version="1.0" encoding="utf-8"?>
<a:theme xmlns:a="http://schemas.openxmlformats.org/drawingml/2006/main" name="1_RetrospectVTI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853_TF11437505.potx" id="{B524DF46-424E-4DE0-BA2D-73D96117FE98}" vid="{E8A4C0C3-7F79-4858-9064-A40BB108B31A}"/>
    </a:ext>
  </a:extLst>
</a:theme>
</file>

<file path=ppt/theme/theme6.xml><?xml version="1.0" encoding="utf-8"?>
<a:theme xmlns:a="http://schemas.openxmlformats.org/drawingml/2006/main" name="2020 NN Sema Obesity CSD">
  <a:themeElements>
    <a:clrScheme name="NN 2020 Rebrand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">
      <a:majorFont>
        <a:latin typeface="Apis"/>
        <a:ea typeface=""/>
        <a:cs typeface=""/>
      </a:majorFont>
      <a:minorFont>
        <a:latin typeface="Ap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Accent 1">
      <a:srgbClr val="001965"/>
    </a:custClr>
    <a:custClr name="Accent 2">
      <a:srgbClr val="005AD2"/>
    </a:custClr>
    <a:custClr name="Accent 3">
      <a:srgbClr val="3B97DE"/>
    </a:custClr>
    <a:custClr name="Accent 4">
      <a:srgbClr val="EEA7BF"/>
    </a:custClr>
    <a:custClr name="Accent 5">
      <a:srgbClr val="2A918B"/>
    </a:custClr>
    <a:custClr name="Accent 6">
      <a:srgbClr val="939AA7"/>
    </a:custClr>
    <a:custClr name="Light 2">
      <a:srgbClr val="CCC5BD"/>
    </a:custClr>
    <a:custClr name="Dark 1">
      <a:srgbClr val="000000"/>
    </a:custClr>
    <a:custClr>
      <a:srgbClr val="FFFFFF"/>
    </a:custClr>
    <a:custClr name="Color has no name">
      <a:srgbClr val="FFFFFF"/>
    </a:custClr>
    <a:custClr name="Color has no name">
      <a:srgbClr val="FFFFFF"/>
    </a:custClr>
    <a:custClr name="Accent 2">
      <a:srgbClr val="99BDED"/>
    </a:custClr>
    <a:custClr name="Accent 3">
      <a:srgbClr val="B1D5F2"/>
    </a:custClr>
    <a:custClr name="Accent 4">
      <a:srgbClr val="F8DCE5"/>
    </a:custClr>
    <a:custClr name="Accent 5">
      <a:srgbClr val="AAD3D1"/>
    </a:custClr>
    <a:custClr name="Accent 6">
      <a:srgbClr val="D4D7DC"/>
    </a:custClr>
    <a:custClr name="Light 2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Accent 2">
      <a:srgbClr val="CCDEF6"/>
    </a:custClr>
    <a:custClr name="Accent 3">
      <a:srgbClr val="D8EAF8"/>
    </a:custClr>
    <a:custClr name="Accent 4">
      <a:srgbClr val="FCEDF2"/>
    </a:custClr>
    <a:custClr name="Accent 5">
      <a:srgbClr val="D4E9E8"/>
    </a:custClr>
    <a:custClr name="Accent 6">
      <a:srgbClr val="E9EBED"/>
    </a:custClr>
    <a:custClr name="Light 2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909C29A5-E88E-48A9-8FEA-98397920CF68}" vid="{8A5C03E6-BC19-4ABC-A5C6-B7977B8DD495}"/>
    </a:ext>
  </a:extLst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4795</TotalTime>
  <Words>2147</Words>
  <Application>Microsoft Office PowerPoint</Application>
  <PresentationFormat>Widescreen</PresentationFormat>
  <Paragraphs>181</Paragraphs>
  <Slides>29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29</vt:i4>
      </vt:variant>
    </vt:vector>
  </HeadingPairs>
  <TitlesOfParts>
    <vt:vector size="53" baseType="lpstr">
      <vt:lpstr>Apis For Office</vt:lpstr>
      <vt:lpstr>Aptos</vt:lpstr>
      <vt:lpstr>Aptos Display</vt:lpstr>
      <vt:lpstr>Arial</vt:lpstr>
      <vt:lpstr>Bradley Hand ITC</vt:lpstr>
      <vt:lpstr>Calibri</vt:lpstr>
      <vt:lpstr>Calibri Light</vt:lpstr>
      <vt:lpstr>Cascadia Code</vt:lpstr>
      <vt:lpstr>Century Gothic</vt:lpstr>
      <vt:lpstr>Corbel</vt:lpstr>
      <vt:lpstr>Georgia Pro Cond</vt:lpstr>
      <vt:lpstr>Georgia Pro Cond Light</vt:lpstr>
      <vt:lpstr>Helvetica Neue</vt:lpstr>
      <vt:lpstr>Speak Pro</vt:lpstr>
      <vt:lpstr>Times New Roman</vt:lpstr>
      <vt:lpstr>Verdana</vt:lpstr>
      <vt:lpstr>Wingdings</vt:lpstr>
      <vt:lpstr>RetrospectVTI</vt:lpstr>
      <vt:lpstr>Tema di Office</vt:lpstr>
      <vt:lpstr>Scia di vapore</vt:lpstr>
      <vt:lpstr>2_RetrospectVTI</vt:lpstr>
      <vt:lpstr>1_RetrospectVTI</vt:lpstr>
      <vt:lpstr>2020 NN Sema Obesity CSD</vt:lpstr>
      <vt:lpstr>1_Tema di Office</vt:lpstr>
      <vt:lpstr>COUNSELING PREOPERATORIO</vt:lpstr>
      <vt:lpstr>Presentazione standard di PowerPoint</vt:lpstr>
      <vt:lpstr>Raccolta anamnestica – alert </vt:lpstr>
      <vt:lpstr>Presentazione standard di PowerPoint</vt:lpstr>
      <vt:lpstr>Counseling </vt:lpstr>
      <vt:lpstr>Presentazione standard di PowerPoint</vt:lpstr>
      <vt:lpstr>Counseling </vt:lpstr>
      <vt:lpstr>Presentazione standard di PowerPoint</vt:lpstr>
      <vt:lpstr>Counseling </vt:lpstr>
      <vt:lpstr>Presentazione standard di PowerPoint</vt:lpstr>
      <vt:lpstr>…Optimizing the patient’s diet is essential prior to surgery </vt:lpstr>
      <vt:lpstr>Presentazione standard di PowerPoint</vt:lpstr>
      <vt:lpstr>Counseling </vt:lpstr>
      <vt:lpstr>Presentazione standard di PowerPoint</vt:lpstr>
      <vt:lpstr>Tempi e modi </vt:lpstr>
      <vt:lpstr>Effetti collaterali e loro importanza</vt:lpstr>
      <vt:lpstr>Presentazione standard di PowerPoint</vt:lpstr>
      <vt:lpstr>Presentazione standard di PowerPoint</vt:lpstr>
      <vt:lpstr>Counseling </vt:lpstr>
      <vt:lpstr>The importance of vitamin and mineral supplements and lifelong adherence with them should also be covered. Patients should be aware that they are making a commitment to adhering with long-term postoperative nutritional monitoring. </vt:lpstr>
      <vt:lpstr>Presentazione standard di PowerPoint</vt:lpstr>
      <vt:lpstr>Presentazione standard di PowerPoint</vt:lpstr>
      <vt:lpstr>Counseling </vt:lpstr>
      <vt:lpstr>Presentazione standard di PowerPoint</vt:lpstr>
      <vt:lpstr>Cause di Weight Regain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Ilenia Grandone</cp:lastModifiedBy>
  <cp:revision>19</cp:revision>
  <dcterms:created xsi:type="dcterms:W3CDTF">2022-02-27T17:36:31Z</dcterms:created>
  <dcterms:modified xsi:type="dcterms:W3CDTF">2024-04-24T18:38:04Z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